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 id="2147483732"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75" r:id="rId12"/>
    <p:sldId id="273" r:id="rId13"/>
    <p:sldId id="265" r:id="rId14"/>
    <p:sldId id="272" r:id="rId15"/>
    <p:sldId id="274"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D5D7B7-F394-410C-BBB7-A36DD5D9BFCE}" type="datetimeFigureOut">
              <a:rPr lang="pl-PL" smtClean="0"/>
              <a:pPr/>
              <a:t>2012-04-12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797629-C02F-44B0-B692-356316D5FAD6}"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797629-C02F-44B0-B692-356316D5FAD6}" type="slidenum">
              <a:rPr lang="pl-PL" smtClean="0"/>
              <a:pPr/>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797629-C02F-44B0-B692-356316D5FAD6}" type="slidenum">
              <a:rPr lang="pl-PL" smtClean="0"/>
              <a:pPr/>
              <a:t>10</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797629-C02F-44B0-B692-356316D5FAD6}" type="slidenum">
              <a:rPr lang="pl-PL" smtClean="0"/>
              <a:pPr/>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797629-C02F-44B0-B692-356316D5FAD6}" type="slidenum">
              <a:rPr lang="pl-PL" smtClean="0"/>
              <a:pPr/>
              <a:t>12</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797629-C02F-44B0-B692-356316D5FAD6}" type="slidenum">
              <a:rPr lang="pl-PL" smtClean="0"/>
              <a:pPr/>
              <a:t>13</a:t>
            </a:fld>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797629-C02F-44B0-B692-356316D5FAD6}" type="slidenum">
              <a:rPr lang="pl-PL" smtClean="0"/>
              <a:pPr/>
              <a:t>14</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797629-C02F-44B0-B692-356316D5FAD6}" type="slidenum">
              <a:rPr lang="pl-PL" smtClean="0"/>
              <a:pPr/>
              <a:t>2</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797629-C02F-44B0-B692-356316D5FAD6}" type="slidenum">
              <a:rPr lang="pl-PL" smtClean="0"/>
              <a:pPr/>
              <a:t>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797629-C02F-44B0-B692-356316D5FAD6}" type="slidenum">
              <a:rPr lang="pl-PL" smtClean="0"/>
              <a:pPr/>
              <a:t>4</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797629-C02F-44B0-B692-356316D5FAD6}" type="slidenum">
              <a:rPr lang="pl-PL" smtClean="0"/>
              <a:pPr/>
              <a:t>5</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797629-C02F-44B0-B692-356316D5FAD6}" type="slidenum">
              <a:rPr lang="pl-PL" smtClean="0"/>
              <a:pPr/>
              <a:t>6</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797629-C02F-44B0-B692-356316D5FAD6}" type="slidenum">
              <a:rPr lang="pl-PL" smtClean="0"/>
              <a:pPr/>
              <a:t>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797629-C02F-44B0-B692-356316D5FAD6}" type="slidenum">
              <a:rPr lang="pl-PL" smtClean="0"/>
              <a:pPr/>
              <a:t>8</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797629-C02F-44B0-B692-356316D5FAD6}" type="slidenum">
              <a:rPr lang="pl-PL" smtClean="0"/>
              <a:pPr/>
              <a:t>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1"/>
      </p:bgRef>
    </p:bg>
    <p:spTree>
      <p:nvGrpSpPr>
        <p:cNvPr id="1" name=""/>
        <p:cNvGrpSpPr/>
        <p:nvPr/>
      </p:nvGrpSpPr>
      <p:grpSpPr>
        <a:xfrm>
          <a:off x="0" y="0"/>
          <a:ext cx="0" cy="0"/>
          <a:chOff x="0" y="0"/>
          <a:chExt cx="0" cy="0"/>
        </a:xfrm>
      </p:grpSpPr>
      <p:sp>
        <p:nvSpPr>
          <p:cNvPr id="12" name="Prostokąt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Prostokąt zaokrąglony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tytu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4D813ECC-9D3C-4056-B345-FA99DC573AFD}" type="datetime1">
              <a:rPr lang="pl-PL" smtClean="0"/>
              <a:pPr/>
              <a:t>2012-04-12</a:t>
            </a:fld>
            <a:endParaRPr lang="pl-PL"/>
          </a:p>
        </p:txBody>
      </p:sp>
      <p:sp>
        <p:nvSpPr>
          <p:cNvPr id="17" name="Symbol zastępczy stopki 16"/>
          <p:cNvSpPr>
            <a:spLocks noGrp="1"/>
          </p:cNvSpPr>
          <p:nvPr>
            <p:ph type="ftr" sz="quarter" idx="11"/>
          </p:nvPr>
        </p:nvSpPr>
        <p:spPr/>
        <p:txBody>
          <a:bodyPr/>
          <a:lstStyle/>
          <a:p>
            <a:r>
              <a:rPr lang="en-US" smtClean="0"/>
              <a:t>Let's play together like grandpa!</a:t>
            </a:r>
            <a:endParaRPr lang="pl-PL"/>
          </a:p>
        </p:txBody>
      </p:sp>
      <p:sp>
        <p:nvSpPr>
          <p:cNvPr id="29" name="Symbol zastępczy numeru slajdu 28"/>
          <p:cNvSpPr>
            <a:spLocks noGrp="1"/>
          </p:cNvSpPr>
          <p:nvPr>
            <p:ph type="sldNum" sz="quarter" idx="12"/>
          </p:nvPr>
        </p:nvSpPr>
        <p:spPr/>
        <p:txBody>
          <a:bodyPr lIns="0" tIns="0" rIns="0" bIns="0">
            <a:noAutofit/>
          </a:bodyPr>
          <a:lstStyle>
            <a:lvl1pPr>
              <a:defRPr sz="1400">
                <a:solidFill>
                  <a:srgbClr val="FFFFFF"/>
                </a:solidFill>
              </a:defRPr>
            </a:lvl1pPr>
          </a:lstStyle>
          <a:p>
            <a:fld id="{589B7C76-EFF2-4CD8-A475-4750F11B4BC6}" type="slidenum">
              <a:rPr lang="pl-PL" smtClean="0"/>
              <a:pPr/>
              <a:t>‹#›</a:t>
            </a:fld>
            <a:endParaRPr lang="pl-PL"/>
          </a:p>
        </p:txBody>
      </p:sp>
      <p:sp>
        <p:nvSpPr>
          <p:cNvPr id="7" name="Prostokąt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3E14B038-FDF3-4EEB-8ECD-7040A0CABA2A}" type="datetime1">
              <a:rPr lang="pl-PL" smtClean="0"/>
              <a:pPr/>
              <a:t>2012-04-12</a:t>
            </a:fld>
            <a:endParaRPr lang="pl-PL"/>
          </a:p>
        </p:txBody>
      </p:sp>
      <p:sp>
        <p:nvSpPr>
          <p:cNvPr id="5" name="Symbol zastępczy stopki 4"/>
          <p:cNvSpPr>
            <a:spLocks noGrp="1"/>
          </p:cNvSpPr>
          <p:nvPr>
            <p:ph type="ftr" sz="quarter" idx="11"/>
          </p:nvPr>
        </p:nvSpPr>
        <p:spPr/>
        <p:txBody>
          <a:bodyPr/>
          <a:lstStyle/>
          <a:p>
            <a:r>
              <a:rPr lang="en-US" smtClean="0"/>
              <a:t>Let's play together like grandpa!</a:t>
            </a:r>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1"/>
            <a:ext cx="201168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914400" y="274640"/>
            <a:ext cx="55626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50D1EB9-FB6A-465F-8B88-631CBA32A726}" type="datetime1">
              <a:rPr lang="pl-PL" smtClean="0"/>
              <a:pPr/>
              <a:t>2012-04-12</a:t>
            </a:fld>
            <a:endParaRPr lang="pl-PL"/>
          </a:p>
        </p:txBody>
      </p:sp>
      <p:sp>
        <p:nvSpPr>
          <p:cNvPr id="5" name="Symbol zastępczy stopki 4"/>
          <p:cNvSpPr>
            <a:spLocks noGrp="1"/>
          </p:cNvSpPr>
          <p:nvPr>
            <p:ph type="ftr" sz="quarter" idx="11"/>
          </p:nvPr>
        </p:nvSpPr>
        <p:spPr/>
        <p:txBody>
          <a:bodyPr/>
          <a:lstStyle/>
          <a:p>
            <a:r>
              <a:rPr lang="en-US" smtClean="0"/>
              <a:t>Let's play together like grandpa!</a:t>
            </a:r>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Prostokąt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2362200" y="4038600"/>
            <a:ext cx="6477000" cy="1828800"/>
          </a:xfrm>
        </p:spPr>
        <p:txBody>
          <a:bodyPr anchor="b"/>
          <a:lstStyle>
            <a:lvl1pPr>
              <a:defRPr cap="all" baseline="0"/>
            </a:lvl1pPr>
          </a:lstStyle>
          <a:p>
            <a:r>
              <a:rPr kumimoji="0" lang="pl-PL" smtClean="0"/>
              <a:t>Kliknij, aby edytować styl</a:t>
            </a:r>
            <a:endParaRPr kumimoji="0" lang="en-US"/>
          </a:p>
        </p:txBody>
      </p:sp>
      <p:sp>
        <p:nvSpPr>
          <p:cNvPr id="9" name="Podtytuł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D813ECC-9D3C-4056-B345-FA99DC573AFD}" type="datetime1">
              <a:rPr lang="pl-PL" smtClean="0"/>
              <a:pPr/>
              <a:t>2012-04-12</a:t>
            </a:fld>
            <a:endParaRPr lang="pl-PL"/>
          </a:p>
        </p:txBody>
      </p:sp>
      <p:sp>
        <p:nvSpPr>
          <p:cNvPr id="17" name="Symbol zastępczy stopki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Let's play together like grandpa!</a:t>
            </a:r>
            <a:endParaRPr lang="pl-PL"/>
          </a:p>
        </p:txBody>
      </p:sp>
      <p:sp>
        <p:nvSpPr>
          <p:cNvPr id="29" name="Symbol zastępczy numeru slajdu 28"/>
          <p:cNvSpPr>
            <a:spLocks noGrp="1"/>
          </p:cNvSpPr>
          <p:nvPr>
            <p:ph type="sldNum" sz="quarter" idx="12"/>
          </p:nvPr>
        </p:nvSpPr>
        <p:spPr>
          <a:xfrm>
            <a:off x="8001000" y="228600"/>
            <a:ext cx="838200" cy="381000"/>
          </a:xfrm>
        </p:spPr>
        <p:txBody>
          <a:bodyPr/>
          <a:lstStyle>
            <a:lvl1pPr>
              <a:defRPr>
                <a:solidFill>
                  <a:schemeClr val="tx2"/>
                </a:solidFill>
              </a:defRPr>
            </a:lvl1pPr>
          </a:lstStyle>
          <a:p>
            <a:fld id="{589B7C76-EFF2-4CD8-A475-4750F11B4BC6}" type="slidenum">
              <a:rPr lang="pl-PL" smtClean="0"/>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12648" y="228600"/>
            <a:ext cx="8153400" cy="990600"/>
          </a:xfrm>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9B8DF89A-01EF-42E1-926F-DBD2A54C4AD9}" type="datetime1">
              <a:rPr lang="pl-PL" smtClean="0"/>
              <a:pPr/>
              <a:t>2012-04-12</a:t>
            </a:fld>
            <a:endParaRPr lang="pl-PL"/>
          </a:p>
        </p:txBody>
      </p:sp>
      <p:sp>
        <p:nvSpPr>
          <p:cNvPr id="5" name="Symbol zastępczy stopki 4"/>
          <p:cNvSpPr>
            <a:spLocks noGrp="1"/>
          </p:cNvSpPr>
          <p:nvPr>
            <p:ph type="ftr" sz="quarter" idx="11"/>
          </p:nvPr>
        </p:nvSpPr>
        <p:spPr/>
        <p:txBody>
          <a:bodyPr/>
          <a:lstStyle/>
          <a:p>
            <a:r>
              <a:rPr lang="en-US" smtClean="0"/>
              <a:t>Let's play together like grandpa!</a:t>
            </a:r>
            <a:endParaRPr lang="pl-PL"/>
          </a:p>
        </p:txBody>
      </p:sp>
      <p:sp>
        <p:nvSpPr>
          <p:cNvPr id="6" name="Symbol zastępczy numeru slajdu 5"/>
          <p:cNvSpPr>
            <a:spLocks noGrp="1"/>
          </p:cNvSpPr>
          <p:nvPr>
            <p:ph type="sldNum" sz="quarter" idx="12"/>
          </p:nvPr>
        </p:nvSpPr>
        <p:spPr/>
        <p:txBody>
          <a:bodyPr/>
          <a:lstStyle>
            <a:lvl1pPr>
              <a:defRPr>
                <a:solidFill>
                  <a:srgbClr val="FFFFFF"/>
                </a:solidFill>
              </a:defRPr>
            </a:lvl1pPr>
          </a:lstStyle>
          <a:p>
            <a:fld id="{589B7C76-EFF2-4CD8-A475-4750F11B4BC6}" type="slidenum">
              <a:rPr lang="pl-PL" smtClean="0"/>
              <a:pPr/>
              <a:t>‹#›</a:t>
            </a:fld>
            <a:endParaRPr lang="pl-PL"/>
          </a:p>
        </p:txBody>
      </p:sp>
      <p:sp>
        <p:nvSpPr>
          <p:cNvPr id="8" name="Symbol zastępczy zawartości 7"/>
          <p:cNvSpPr>
            <a:spLocks noGrp="1"/>
          </p:cNvSpPr>
          <p:nvPr>
            <p:ph sz="quarter" idx="1"/>
          </p:nvPr>
        </p:nvSpPr>
        <p:spPr>
          <a:xfrm>
            <a:off x="612648" y="1600200"/>
            <a:ext cx="8153400" cy="44958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7" name="Prostokąt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0481AE8C-744C-4F94-8F13-EFC3531DFD37}" type="datetime1">
              <a:rPr lang="pl-PL" smtClean="0"/>
              <a:pPr/>
              <a:t>2012-04-12</a:t>
            </a:fld>
            <a:endParaRPr lang="pl-PL"/>
          </a:p>
        </p:txBody>
      </p:sp>
      <p:sp>
        <p:nvSpPr>
          <p:cNvPr id="13" name="Symbol zastępczy numeru slajdu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89B7C76-EFF2-4CD8-A475-4750F11B4BC6}" type="slidenum">
              <a:rPr lang="pl-PL" smtClean="0"/>
              <a:pPr/>
              <a:t>‹#›</a:t>
            </a:fld>
            <a:endParaRPr lang="pl-PL"/>
          </a:p>
        </p:txBody>
      </p:sp>
      <p:sp>
        <p:nvSpPr>
          <p:cNvPr id="14" name="Symbol zastępczy stopki 13"/>
          <p:cNvSpPr>
            <a:spLocks noGrp="1"/>
          </p:cNvSpPr>
          <p:nvPr>
            <p:ph type="ftr" sz="quarter" idx="12"/>
          </p:nvPr>
        </p:nvSpPr>
        <p:spPr/>
        <p:txBody>
          <a:bodyPr/>
          <a:lstStyle/>
          <a:p>
            <a:r>
              <a:rPr lang="en-US" smtClean="0"/>
              <a:t>Let's play together like grandpa!</a:t>
            </a:r>
            <a:endParaRPr lang="pl-P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9" name="Symbol zastępczy zawartości 8"/>
          <p:cNvSpPr>
            <a:spLocks noGrp="1"/>
          </p:cNvSpPr>
          <p:nvPr>
            <p:ph sz="quarter" idx="1"/>
          </p:nvPr>
        </p:nvSpPr>
        <p:spPr>
          <a:xfrm>
            <a:off x="609600" y="1589567"/>
            <a:ext cx="38862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844901" y="1589567"/>
            <a:ext cx="38862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8" name="Symbol zastępczy daty 7"/>
          <p:cNvSpPr>
            <a:spLocks noGrp="1"/>
          </p:cNvSpPr>
          <p:nvPr>
            <p:ph type="dt" sz="half" idx="15"/>
          </p:nvPr>
        </p:nvSpPr>
        <p:spPr/>
        <p:txBody>
          <a:bodyPr rtlCol="0"/>
          <a:lstStyle/>
          <a:p>
            <a:fld id="{F4C55BC9-91CA-4C99-A8A7-5607185DD2DA}" type="datetime1">
              <a:rPr lang="pl-PL" smtClean="0"/>
              <a:pPr/>
              <a:t>2012-04-12</a:t>
            </a:fld>
            <a:endParaRPr lang="pl-PL"/>
          </a:p>
        </p:txBody>
      </p:sp>
      <p:sp>
        <p:nvSpPr>
          <p:cNvPr id="10" name="Symbol zastępczy numeru slajdu 9"/>
          <p:cNvSpPr>
            <a:spLocks noGrp="1"/>
          </p:cNvSpPr>
          <p:nvPr>
            <p:ph type="sldNum" sz="quarter" idx="16"/>
          </p:nvPr>
        </p:nvSpPr>
        <p:spPr/>
        <p:txBody>
          <a:bodyPr rtlCol="0"/>
          <a:lstStyle/>
          <a:p>
            <a:fld id="{589B7C76-EFF2-4CD8-A475-4750F11B4BC6}" type="slidenum">
              <a:rPr lang="pl-PL" smtClean="0"/>
              <a:pPr/>
              <a:t>‹#›</a:t>
            </a:fld>
            <a:endParaRPr lang="pl-PL"/>
          </a:p>
        </p:txBody>
      </p:sp>
      <p:sp>
        <p:nvSpPr>
          <p:cNvPr id="12" name="Symbol zastępczy stopki 11"/>
          <p:cNvSpPr>
            <a:spLocks noGrp="1"/>
          </p:cNvSpPr>
          <p:nvPr>
            <p:ph type="ftr" sz="quarter" idx="17"/>
          </p:nvPr>
        </p:nvSpPr>
        <p:spPr/>
        <p:txBody>
          <a:bodyPr rtlCol="0"/>
          <a:lstStyle/>
          <a:p>
            <a:r>
              <a:rPr lang="en-US" smtClean="0"/>
              <a:t>Let's play together like grandpa!</a:t>
            </a:r>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33400" y="273050"/>
            <a:ext cx="8153400" cy="869950"/>
          </a:xfrm>
        </p:spPr>
        <p:txBody>
          <a:bodyPr anchor="ctr"/>
          <a:lstStyle>
            <a:lvl1pPr>
              <a:defRPr/>
            </a:lvl1pPr>
          </a:lstStyle>
          <a:p>
            <a:r>
              <a:rPr kumimoji="0" lang="pl-PL" smtClean="0"/>
              <a:t>Kliknij, aby edytować styl</a:t>
            </a:r>
            <a:endParaRPr kumimoji="0" lang="en-US"/>
          </a:p>
        </p:txBody>
      </p:sp>
      <p:sp>
        <p:nvSpPr>
          <p:cNvPr id="11" name="Symbol zastępczy zawartości 10"/>
          <p:cNvSpPr>
            <a:spLocks noGrp="1"/>
          </p:cNvSpPr>
          <p:nvPr>
            <p:ph sz="quarter" idx="2"/>
          </p:nvPr>
        </p:nvSpPr>
        <p:spPr>
          <a:xfrm>
            <a:off x="609600" y="2438400"/>
            <a:ext cx="3886200" cy="35814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800600" y="2438400"/>
            <a:ext cx="3886200" cy="35814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5"/>
          </p:nvPr>
        </p:nvSpPr>
        <p:spPr/>
        <p:txBody>
          <a:bodyPr rtlCol="0"/>
          <a:lstStyle/>
          <a:p>
            <a:fld id="{72E4E408-9701-4672-8953-C388CD1B88A0}" type="datetime1">
              <a:rPr lang="pl-PL" smtClean="0"/>
              <a:pPr/>
              <a:t>2012-04-12</a:t>
            </a:fld>
            <a:endParaRPr lang="pl-PL"/>
          </a:p>
        </p:txBody>
      </p:sp>
      <p:sp>
        <p:nvSpPr>
          <p:cNvPr id="12" name="Symbol zastępczy numeru slajdu 11"/>
          <p:cNvSpPr>
            <a:spLocks noGrp="1"/>
          </p:cNvSpPr>
          <p:nvPr>
            <p:ph type="sldNum" sz="quarter" idx="16"/>
          </p:nvPr>
        </p:nvSpPr>
        <p:spPr/>
        <p:txBody>
          <a:bodyPr rtlCol="0"/>
          <a:lstStyle/>
          <a:p>
            <a:fld id="{589B7C76-EFF2-4CD8-A475-4750F11B4BC6}" type="slidenum">
              <a:rPr lang="pl-PL" smtClean="0"/>
              <a:pPr/>
              <a:t>‹#›</a:t>
            </a:fld>
            <a:endParaRPr lang="pl-PL"/>
          </a:p>
        </p:txBody>
      </p:sp>
      <p:sp>
        <p:nvSpPr>
          <p:cNvPr id="14" name="Symbol zastępczy stopki 13"/>
          <p:cNvSpPr>
            <a:spLocks noGrp="1"/>
          </p:cNvSpPr>
          <p:nvPr>
            <p:ph type="ftr" sz="quarter" idx="17"/>
          </p:nvPr>
        </p:nvSpPr>
        <p:spPr/>
        <p:txBody>
          <a:bodyPr rtlCol="0"/>
          <a:lstStyle/>
          <a:p>
            <a:r>
              <a:rPr lang="en-US" smtClean="0"/>
              <a:t>Let's play together like grandpa!</a:t>
            </a:r>
            <a:endParaRPr lang="pl-PL"/>
          </a:p>
        </p:txBody>
      </p:sp>
      <p:sp>
        <p:nvSpPr>
          <p:cNvPr id="16" name="Symbol zastępczy tekstu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5" name="Symbol zastępczy tekstu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36324592-4C4D-4DDC-9777-2FF67345BB6A}" type="datetime1">
              <a:rPr lang="pl-PL" smtClean="0"/>
              <a:pPr/>
              <a:t>2012-04-12</a:t>
            </a:fld>
            <a:endParaRPr lang="pl-PL"/>
          </a:p>
        </p:txBody>
      </p:sp>
      <p:sp>
        <p:nvSpPr>
          <p:cNvPr id="4" name="Symbol zastępczy stopki 3"/>
          <p:cNvSpPr>
            <a:spLocks noGrp="1"/>
          </p:cNvSpPr>
          <p:nvPr>
            <p:ph type="ftr" sz="quarter" idx="11"/>
          </p:nvPr>
        </p:nvSpPr>
        <p:spPr/>
        <p:txBody>
          <a:bodyPr/>
          <a:lstStyle/>
          <a:p>
            <a:r>
              <a:rPr lang="en-US" smtClean="0"/>
              <a:t>Let's play together like grandpa!</a:t>
            </a:r>
            <a:endParaRPr lang="pl-PL"/>
          </a:p>
        </p:txBody>
      </p:sp>
      <p:sp>
        <p:nvSpPr>
          <p:cNvPr id="5" name="Symbol zastępczy numeru slajdu 4"/>
          <p:cNvSpPr>
            <a:spLocks noGrp="1"/>
          </p:cNvSpPr>
          <p:nvPr>
            <p:ph type="sldNum" sz="quarter" idx="12"/>
          </p:nvPr>
        </p:nvSpPr>
        <p:spPr/>
        <p:txBody>
          <a:bodyPr/>
          <a:lstStyle>
            <a:lvl1pPr>
              <a:defRPr>
                <a:solidFill>
                  <a:srgbClr val="FFFFFF"/>
                </a:solidFill>
              </a:defRPr>
            </a:lvl1pPr>
          </a:lstStyle>
          <a:p>
            <a:fld id="{589B7C76-EFF2-4CD8-A475-4750F11B4BC6}" type="slidenum">
              <a:rPr lang="pl-PL" smtClean="0"/>
              <a:pPr/>
              <a:t>‹#›</a:t>
            </a:fld>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E1F336B-7C3E-452E-91EE-8E842CEEC16E}" type="datetime1">
              <a:rPr lang="pl-PL" smtClean="0"/>
              <a:pPr/>
              <a:t>2012-04-12</a:t>
            </a:fld>
            <a:endParaRPr lang="pl-PL"/>
          </a:p>
        </p:txBody>
      </p:sp>
      <p:sp>
        <p:nvSpPr>
          <p:cNvPr id="3" name="Symbol zastępczy stopki 2"/>
          <p:cNvSpPr>
            <a:spLocks noGrp="1"/>
          </p:cNvSpPr>
          <p:nvPr>
            <p:ph type="ftr" sz="quarter" idx="11"/>
          </p:nvPr>
        </p:nvSpPr>
        <p:spPr/>
        <p:txBody>
          <a:bodyPr/>
          <a:lstStyle/>
          <a:p>
            <a:r>
              <a:rPr lang="en-US" smtClean="0"/>
              <a:t>Let's play together like grandpa!</a:t>
            </a:r>
            <a:endParaRPr lang="pl-PL"/>
          </a:p>
        </p:txBody>
      </p:sp>
      <p:sp>
        <p:nvSpPr>
          <p:cNvPr id="4" name="Symbol zastępczy numeru slajdu 3"/>
          <p:cNvSpPr>
            <a:spLocks noGrp="1"/>
          </p:cNvSpPr>
          <p:nvPr>
            <p:ph type="sldNum" sz="quarter" idx="12"/>
          </p:nvPr>
        </p:nvSpPr>
        <p:spPr>
          <a:xfrm>
            <a:off x="0" y="6248400"/>
            <a:ext cx="533400" cy="381000"/>
          </a:xfrm>
        </p:spPr>
        <p:txBody>
          <a:bodyPr/>
          <a:lstStyle>
            <a:lvl1pPr>
              <a:defRPr>
                <a:solidFill>
                  <a:schemeClr val="tx2"/>
                </a:solidFill>
              </a:defRPr>
            </a:lvl1pPr>
          </a:lstStyle>
          <a:p>
            <a:fld id="{589B7C76-EFF2-4CD8-A475-4750F11B4BC6}" type="slidenum">
              <a:rPr lang="pl-PL" smtClean="0"/>
              <a:pPr/>
              <a:t>‹#›</a:t>
            </a:fld>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0" y="273050"/>
            <a:ext cx="8077200" cy="869950"/>
          </a:xfrm>
        </p:spPr>
        <p:txBody>
          <a:bodyPr anchor="ctr"/>
          <a:lstStyle>
            <a:lvl1pPr algn="l">
              <a:buNone/>
              <a:defRPr sz="4400" b="0"/>
            </a:lvl1p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1F55867C-D6AF-4095-9F5D-9E2AD4D5E5C8}" type="datetime1">
              <a:rPr lang="pl-PL" smtClean="0"/>
              <a:pPr/>
              <a:t>2012-04-12</a:t>
            </a:fld>
            <a:endParaRPr lang="pl-PL"/>
          </a:p>
        </p:txBody>
      </p:sp>
      <p:sp>
        <p:nvSpPr>
          <p:cNvPr id="6" name="Symbol zastępczy stopki 5"/>
          <p:cNvSpPr>
            <a:spLocks noGrp="1"/>
          </p:cNvSpPr>
          <p:nvPr>
            <p:ph type="ftr" sz="quarter" idx="11"/>
          </p:nvPr>
        </p:nvSpPr>
        <p:spPr/>
        <p:txBody>
          <a:bodyPr/>
          <a:lstStyle/>
          <a:p>
            <a:r>
              <a:rPr lang="en-US" smtClean="0"/>
              <a:t>Let's play together like grandpa!</a:t>
            </a:r>
            <a:endParaRPr lang="pl-PL"/>
          </a:p>
        </p:txBody>
      </p:sp>
      <p:sp>
        <p:nvSpPr>
          <p:cNvPr id="7" name="Symbol zastępczy numeru slajdu 6"/>
          <p:cNvSpPr>
            <a:spLocks noGrp="1"/>
          </p:cNvSpPr>
          <p:nvPr>
            <p:ph type="sldNum" sz="quarter" idx="12"/>
          </p:nvPr>
        </p:nvSpPr>
        <p:spPr/>
        <p:txBody>
          <a:bodyPr/>
          <a:lstStyle>
            <a:lvl1pPr>
              <a:defRPr>
                <a:solidFill>
                  <a:srgbClr val="FFFFFF"/>
                </a:solidFill>
              </a:defRPr>
            </a:lvl1pPr>
          </a:lstStyle>
          <a:p>
            <a:fld id="{589B7C76-EFF2-4CD8-A475-4750F11B4BC6}" type="slidenum">
              <a:rPr lang="pl-PL" smtClean="0"/>
              <a:pPr/>
              <a:t>‹#›</a:t>
            </a:fld>
            <a:endParaRPr lang="pl-PL"/>
          </a:p>
        </p:txBody>
      </p:sp>
      <p:sp>
        <p:nvSpPr>
          <p:cNvPr id="3" name="Symbol zastępczy tekstu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9" name="Symbol zastępczy zawartości 8"/>
          <p:cNvSpPr>
            <a:spLocks noGrp="1"/>
          </p:cNvSpPr>
          <p:nvPr>
            <p:ph sz="quarter" idx="1"/>
          </p:nvPr>
        </p:nvSpPr>
        <p:spPr>
          <a:xfrm>
            <a:off x="2362200" y="1752600"/>
            <a:ext cx="6400800" cy="44196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9B8DF89A-01EF-42E1-926F-DBD2A54C4AD9}" type="datetime1">
              <a:rPr lang="pl-PL" smtClean="0"/>
              <a:pPr/>
              <a:t>2012-04-12</a:t>
            </a:fld>
            <a:endParaRPr lang="pl-PL"/>
          </a:p>
        </p:txBody>
      </p:sp>
      <p:sp>
        <p:nvSpPr>
          <p:cNvPr id="5" name="Symbol zastępczy stopki 4"/>
          <p:cNvSpPr>
            <a:spLocks noGrp="1"/>
          </p:cNvSpPr>
          <p:nvPr>
            <p:ph type="ftr" sz="quarter" idx="11"/>
          </p:nvPr>
        </p:nvSpPr>
        <p:spPr/>
        <p:txBody>
          <a:bodyPr/>
          <a:lstStyle/>
          <a:p>
            <a:r>
              <a:rPr lang="en-US" smtClean="0"/>
              <a:t>Let's play together like grandpa!</a:t>
            </a:r>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
        <p:nvSpPr>
          <p:cNvPr id="8" name="Symbol zastępczy zawartości 7"/>
          <p:cNvSpPr>
            <a:spLocks noGrp="1"/>
          </p:cNvSpPr>
          <p:nvPr>
            <p:ph sz="quarter" idx="1"/>
          </p:nvPr>
        </p:nvSpPr>
        <p:spPr>
          <a:xfrm>
            <a:off x="914400" y="1447800"/>
            <a:ext cx="777240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8" name="Prostokąt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pl-PL" smtClean="0"/>
              <a:t>Kliknij, aby edytować styl</a:t>
            </a:r>
            <a:endParaRPr kumimoji="0" lang="en-US"/>
          </a:p>
        </p:txBody>
      </p:sp>
      <p:sp>
        <p:nvSpPr>
          <p:cNvPr id="11" name="Prostokąt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ymbol zastępczy daty 11"/>
          <p:cNvSpPr>
            <a:spLocks noGrp="1"/>
          </p:cNvSpPr>
          <p:nvPr>
            <p:ph type="dt" sz="half" idx="10"/>
          </p:nvPr>
        </p:nvSpPr>
        <p:spPr>
          <a:xfrm>
            <a:off x="6248400" y="6248400"/>
            <a:ext cx="2667000" cy="365125"/>
          </a:xfrm>
        </p:spPr>
        <p:txBody>
          <a:bodyPr rtlCol="0"/>
          <a:lstStyle/>
          <a:p>
            <a:fld id="{0F065F9E-1BE1-4E1F-ABD7-A1079B7B1098}" type="datetime1">
              <a:rPr lang="pl-PL" smtClean="0"/>
              <a:pPr/>
              <a:t>2012-04-12</a:t>
            </a:fld>
            <a:endParaRPr lang="pl-PL"/>
          </a:p>
        </p:txBody>
      </p:sp>
      <p:sp>
        <p:nvSpPr>
          <p:cNvPr id="13" name="Symbol zastępczy numeru slajdu 12"/>
          <p:cNvSpPr>
            <a:spLocks noGrp="1"/>
          </p:cNvSpPr>
          <p:nvPr>
            <p:ph type="sldNum" sz="quarter" idx="11"/>
          </p:nvPr>
        </p:nvSpPr>
        <p:spPr>
          <a:xfrm>
            <a:off x="0" y="4667249"/>
            <a:ext cx="1447800" cy="663578"/>
          </a:xfrm>
        </p:spPr>
        <p:txBody>
          <a:bodyPr rtlCol="0"/>
          <a:lstStyle>
            <a:lvl1pPr>
              <a:defRPr sz="2800"/>
            </a:lvl1pPr>
          </a:lstStyle>
          <a:p>
            <a:fld id="{589B7C76-EFF2-4CD8-A475-4750F11B4BC6}" type="slidenum">
              <a:rPr lang="pl-PL" smtClean="0"/>
              <a:pPr/>
              <a:t>‹#›</a:t>
            </a:fld>
            <a:endParaRPr lang="pl-PL"/>
          </a:p>
        </p:txBody>
      </p:sp>
      <p:sp>
        <p:nvSpPr>
          <p:cNvPr id="14" name="Symbol zastępczy stopki 13"/>
          <p:cNvSpPr>
            <a:spLocks noGrp="1"/>
          </p:cNvSpPr>
          <p:nvPr>
            <p:ph type="ftr" sz="quarter" idx="12"/>
          </p:nvPr>
        </p:nvSpPr>
        <p:spPr>
          <a:xfrm>
            <a:off x="1600200" y="6248206"/>
            <a:ext cx="4572000" cy="365125"/>
          </a:xfrm>
        </p:spPr>
        <p:txBody>
          <a:bodyPr rtlCol="0"/>
          <a:lstStyle/>
          <a:p>
            <a:r>
              <a:rPr lang="en-US" smtClean="0"/>
              <a:t>Let's play together like grandpa!</a:t>
            </a:r>
            <a:endParaRPr lang="pl-PL"/>
          </a:p>
        </p:txBody>
      </p:sp>
      <p:sp>
        <p:nvSpPr>
          <p:cNvPr id="3" name="Symbol zastępczy obrazu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pl-PL" smtClean="0"/>
              <a:t>Kliknij ikonę, aby dodać obraz</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3E14B038-FDF3-4EEB-8ECD-7040A0CABA2A}" type="datetime1">
              <a:rPr lang="pl-PL" smtClean="0"/>
              <a:pPr/>
              <a:t>2012-04-12</a:t>
            </a:fld>
            <a:endParaRPr lang="pl-PL"/>
          </a:p>
        </p:txBody>
      </p:sp>
      <p:sp>
        <p:nvSpPr>
          <p:cNvPr id="5" name="Symbol zastępczy stopki 4"/>
          <p:cNvSpPr>
            <a:spLocks noGrp="1"/>
          </p:cNvSpPr>
          <p:nvPr>
            <p:ph type="ftr" sz="quarter" idx="11"/>
          </p:nvPr>
        </p:nvSpPr>
        <p:spPr/>
        <p:txBody>
          <a:bodyPr/>
          <a:lstStyle/>
          <a:p>
            <a:r>
              <a:rPr lang="en-US" smtClean="0"/>
              <a:t>Let's play together like grandpa!</a:t>
            </a:r>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53200" y="609600"/>
            <a:ext cx="2057400" cy="55165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609600"/>
            <a:ext cx="5562600" cy="5516564"/>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6553200" y="6248402"/>
            <a:ext cx="2209800" cy="365125"/>
          </a:xfrm>
        </p:spPr>
        <p:txBody>
          <a:bodyPr/>
          <a:lstStyle/>
          <a:p>
            <a:fld id="{C50D1EB9-FB6A-465F-8B88-631CBA32A726}" type="datetime1">
              <a:rPr lang="pl-PL" smtClean="0"/>
              <a:pPr/>
              <a:t>2012-04-12</a:t>
            </a:fld>
            <a:endParaRPr lang="pl-PL"/>
          </a:p>
        </p:txBody>
      </p:sp>
      <p:sp>
        <p:nvSpPr>
          <p:cNvPr id="5" name="Symbol zastępczy stopki 4"/>
          <p:cNvSpPr>
            <a:spLocks noGrp="1"/>
          </p:cNvSpPr>
          <p:nvPr>
            <p:ph type="ftr" sz="quarter" idx="11"/>
          </p:nvPr>
        </p:nvSpPr>
        <p:spPr>
          <a:xfrm>
            <a:off x="457201" y="6248207"/>
            <a:ext cx="5573483" cy="365125"/>
          </a:xfrm>
        </p:spPr>
        <p:txBody>
          <a:bodyPr/>
          <a:lstStyle/>
          <a:p>
            <a:r>
              <a:rPr lang="en-US" smtClean="0"/>
              <a:t>Let's play together like grandpa!</a:t>
            </a:r>
            <a:endParaRPr lang="pl-PL"/>
          </a:p>
        </p:txBody>
      </p:sp>
      <p:sp>
        <p:nvSpPr>
          <p:cNvPr id="7" name="Prostokąt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Prostokąt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Prostokąt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ymbol zastępczy numeru slajdu 5"/>
          <p:cNvSpPr>
            <a:spLocks noGrp="1"/>
          </p:cNvSpPr>
          <p:nvPr>
            <p:ph type="sldNum" sz="quarter" idx="12"/>
          </p:nvPr>
        </p:nvSpPr>
        <p:spPr>
          <a:xfrm rot="5400000">
            <a:off x="5989638" y="144462"/>
            <a:ext cx="533400" cy="244476"/>
          </a:xfrm>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sp>
        <p:nvSpPr>
          <p:cNvPr id="11" name="Prostokąt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Prostokąt zaokrąglony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0481AE8C-744C-4F94-8F13-EFC3531DFD37}" type="datetime1">
              <a:rPr lang="pl-PL" smtClean="0"/>
              <a:pPr/>
              <a:t>2012-04-12</a:t>
            </a:fld>
            <a:endParaRPr lang="pl-PL"/>
          </a:p>
        </p:txBody>
      </p:sp>
      <p:sp>
        <p:nvSpPr>
          <p:cNvPr id="5" name="Symbol zastępczy stopki 4"/>
          <p:cNvSpPr>
            <a:spLocks noGrp="1"/>
          </p:cNvSpPr>
          <p:nvPr>
            <p:ph type="ftr" sz="quarter" idx="11"/>
          </p:nvPr>
        </p:nvSpPr>
        <p:spPr>
          <a:xfrm>
            <a:off x="800100" y="6172200"/>
            <a:ext cx="4000500" cy="457200"/>
          </a:xfrm>
        </p:spPr>
        <p:txBody>
          <a:bodyPr/>
          <a:lstStyle/>
          <a:p>
            <a:r>
              <a:rPr lang="en-US" smtClean="0"/>
              <a:t>Let's play together like grandpa!</a:t>
            </a:r>
            <a:endParaRPr lang="pl-PL"/>
          </a:p>
        </p:txBody>
      </p:sp>
      <p:sp>
        <p:nvSpPr>
          <p:cNvPr id="7" name="Prostokąt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146304" y="6208776"/>
            <a:ext cx="457200" cy="457200"/>
          </a:xfrm>
        </p:spPr>
        <p:txBody>
          <a:bodyPr/>
          <a:lstStyle/>
          <a:p>
            <a:fld id="{589B7C76-EFF2-4CD8-A475-4750F11B4BC6}"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F4C55BC9-91CA-4C99-A8A7-5607185DD2DA}" type="datetime1">
              <a:rPr lang="pl-PL" smtClean="0"/>
              <a:pPr/>
              <a:t>2012-04-12</a:t>
            </a:fld>
            <a:endParaRPr lang="pl-PL"/>
          </a:p>
        </p:txBody>
      </p:sp>
      <p:sp>
        <p:nvSpPr>
          <p:cNvPr id="6" name="Symbol zastępczy stopki 5"/>
          <p:cNvSpPr>
            <a:spLocks noGrp="1"/>
          </p:cNvSpPr>
          <p:nvPr>
            <p:ph type="ftr" sz="quarter" idx="11"/>
          </p:nvPr>
        </p:nvSpPr>
        <p:spPr/>
        <p:txBody>
          <a:bodyPr/>
          <a:lstStyle/>
          <a:p>
            <a:r>
              <a:rPr lang="en-US" smtClean="0"/>
              <a:t>Let's play together like grandpa!</a:t>
            </a:r>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
        <p:nvSpPr>
          <p:cNvPr id="9" name="Symbol zastępczy zawartości 8"/>
          <p:cNvSpPr>
            <a:spLocks noGrp="1"/>
          </p:cNvSpPr>
          <p:nvPr>
            <p:ph sz="quarter" idx="1"/>
          </p:nvPr>
        </p:nvSpPr>
        <p:spPr>
          <a:xfrm>
            <a:off x="91440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93395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914400" y="273050"/>
            <a:ext cx="7772400" cy="1143000"/>
          </a:xfrm>
        </p:spPr>
        <p:txBody>
          <a:bodyPr anchor="b" anchorCtr="0"/>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72E4E408-9701-4672-8953-C388CD1B88A0}" type="datetime1">
              <a:rPr lang="pl-PL" smtClean="0"/>
              <a:pPr/>
              <a:t>2012-04-12</a:t>
            </a:fld>
            <a:endParaRPr lang="pl-PL"/>
          </a:p>
        </p:txBody>
      </p:sp>
      <p:sp>
        <p:nvSpPr>
          <p:cNvPr id="8" name="Symbol zastępczy stopki 7"/>
          <p:cNvSpPr>
            <a:spLocks noGrp="1"/>
          </p:cNvSpPr>
          <p:nvPr>
            <p:ph type="ftr" sz="quarter" idx="11"/>
          </p:nvPr>
        </p:nvSpPr>
        <p:spPr/>
        <p:txBody>
          <a:bodyPr/>
          <a:lstStyle/>
          <a:p>
            <a:r>
              <a:rPr lang="en-US" smtClean="0"/>
              <a:t>Let's play together like grandpa!</a:t>
            </a:r>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
        <p:nvSpPr>
          <p:cNvPr id="11" name="Symbol zastępczy zawartości 10"/>
          <p:cNvSpPr>
            <a:spLocks noGrp="1"/>
          </p:cNvSpPr>
          <p:nvPr>
            <p:ph sz="half" idx="2"/>
          </p:nvPr>
        </p:nvSpPr>
        <p:spPr>
          <a:xfrm>
            <a:off x="9144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4"/>
          </p:nvPr>
        </p:nvSpPr>
        <p:spPr>
          <a:xfrm>
            <a:off x="49530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36324592-4C4D-4DDC-9777-2FF67345BB6A}" type="datetime1">
              <a:rPr lang="pl-PL" smtClean="0"/>
              <a:pPr/>
              <a:t>2012-04-12</a:t>
            </a:fld>
            <a:endParaRPr lang="pl-PL"/>
          </a:p>
        </p:txBody>
      </p:sp>
      <p:sp>
        <p:nvSpPr>
          <p:cNvPr id="4" name="Symbol zastępczy stopki 3"/>
          <p:cNvSpPr>
            <a:spLocks noGrp="1"/>
          </p:cNvSpPr>
          <p:nvPr>
            <p:ph type="ftr" sz="quarter" idx="11"/>
          </p:nvPr>
        </p:nvSpPr>
        <p:spPr/>
        <p:txBody>
          <a:bodyPr/>
          <a:lstStyle/>
          <a:p>
            <a:r>
              <a:rPr lang="en-US" smtClean="0"/>
              <a:t>Let's play together like grandpa!</a:t>
            </a:r>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E1F336B-7C3E-452E-91EE-8E842CEEC16E}" type="datetime1">
              <a:rPr lang="pl-PL" smtClean="0"/>
              <a:pPr/>
              <a:t>2012-04-12</a:t>
            </a:fld>
            <a:endParaRPr lang="pl-PL"/>
          </a:p>
        </p:txBody>
      </p:sp>
      <p:sp>
        <p:nvSpPr>
          <p:cNvPr id="3" name="Symbol zastępczy stopki 2"/>
          <p:cNvSpPr>
            <a:spLocks noGrp="1"/>
          </p:cNvSpPr>
          <p:nvPr>
            <p:ph type="ftr" sz="quarter" idx="11"/>
          </p:nvPr>
        </p:nvSpPr>
        <p:spPr/>
        <p:txBody>
          <a:bodyPr/>
          <a:lstStyle/>
          <a:p>
            <a:r>
              <a:rPr lang="en-US" smtClean="0"/>
              <a:t>Let's play together like grandpa!</a:t>
            </a:r>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Prostokąt zaokrąglony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914400" y="273050"/>
            <a:ext cx="7772400" cy="1143000"/>
          </a:xfrm>
        </p:spPr>
        <p:txBody>
          <a:bodyPr anchor="b" anchorCtr="0"/>
          <a:lstStyle>
            <a:lvl1pPr algn="l">
              <a:buNone/>
              <a:defRPr sz="4000" b="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1F55867C-D6AF-4095-9F5D-9E2AD4D5E5C8}" type="datetime1">
              <a:rPr lang="pl-PL" smtClean="0"/>
              <a:pPr/>
              <a:t>2012-04-12</a:t>
            </a:fld>
            <a:endParaRPr lang="pl-PL"/>
          </a:p>
        </p:txBody>
      </p:sp>
      <p:sp>
        <p:nvSpPr>
          <p:cNvPr id="6" name="Symbol zastępczy stopki 5"/>
          <p:cNvSpPr>
            <a:spLocks noGrp="1"/>
          </p:cNvSpPr>
          <p:nvPr>
            <p:ph type="ftr" sz="quarter" idx="11"/>
          </p:nvPr>
        </p:nvSpPr>
        <p:spPr/>
        <p:txBody>
          <a:bodyPr/>
          <a:lstStyle/>
          <a:p>
            <a:r>
              <a:rPr lang="en-US" smtClean="0"/>
              <a:t>Let's play together like grandpa!</a:t>
            </a:r>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
        <p:nvSpPr>
          <p:cNvPr id="11" name="Symbol zastępczy zawartości 10"/>
          <p:cNvSpPr>
            <a:spLocks noGrp="1"/>
          </p:cNvSpPr>
          <p:nvPr>
            <p:ph sz="quarter" idx="1"/>
          </p:nvPr>
        </p:nvSpPr>
        <p:spPr>
          <a:xfrm>
            <a:off x="2971800" y="1600200"/>
            <a:ext cx="5715000" cy="44958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0F065F9E-1BE1-4E1F-ABD7-A1079B7B1098}" type="datetime1">
              <a:rPr lang="pl-PL" smtClean="0"/>
              <a:pPr/>
              <a:t>2012-04-12</a:t>
            </a:fld>
            <a:endParaRPr lang="pl-PL"/>
          </a:p>
        </p:txBody>
      </p:sp>
      <p:sp>
        <p:nvSpPr>
          <p:cNvPr id="6" name="Symbol zastępczy stopki 5"/>
          <p:cNvSpPr>
            <a:spLocks noGrp="1"/>
          </p:cNvSpPr>
          <p:nvPr>
            <p:ph type="ftr" sz="quarter" idx="11"/>
          </p:nvPr>
        </p:nvSpPr>
        <p:spPr>
          <a:xfrm>
            <a:off x="914400" y="6172200"/>
            <a:ext cx="3886200" cy="457200"/>
          </a:xfrm>
        </p:spPr>
        <p:txBody>
          <a:bodyPr/>
          <a:lstStyle/>
          <a:p>
            <a:r>
              <a:rPr lang="en-US" smtClean="0"/>
              <a:t>Let's play together like grandpa!</a:t>
            </a:r>
            <a:endParaRPr lang="pl-PL"/>
          </a:p>
        </p:txBody>
      </p:sp>
      <p:sp>
        <p:nvSpPr>
          <p:cNvPr id="7" name="Symbol zastępczy numeru slajdu 6"/>
          <p:cNvSpPr>
            <a:spLocks noGrp="1"/>
          </p:cNvSpPr>
          <p:nvPr>
            <p:ph type="sldNum" sz="quarter" idx="12"/>
          </p:nvPr>
        </p:nvSpPr>
        <p:spPr>
          <a:xfrm>
            <a:off x="146304" y="6208776"/>
            <a:ext cx="457200" cy="457200"/>
          </a:xfrm>
        </p:spPr>
        <p:txBody>
          <a:bodyPr/>
          <a:lstStyle/>
          <a:p>
            <a:fld id="{589B7C76-EFF2-4CD8-A475-4750F11B4BC6}" type="slidenum">
              <a:rPr lang="pl-PL" smtClean="0"/>
              <a:pPr/>
              <a:t>‹#›</a:t>
            </a:fld>
            <a:endParaRPr lang="pl-PL"/>
          </a:p>
        </p:txBody>
      </p:sp>
      <p:sp>
        <p:nvSpPr>
          <p:cNvPr id="11" name="Prostokąt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ymbol zastępczy obraz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l-PL" smtClean="0"/>
              <a:t>Kliknij ikonę, aby dodać obraz</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Prostokąt zaokrąglony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ymbol zastępczy tytuł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3C5433C-487B-43F3-94F6-6BC2F256B4A2}" type="datetime1">
              <a:rPr lang="pl-PL" smtClean="0"/>
              <a:pPr/>
              <a:t>2012-04-12</a:t>
            </a:fld>
            <a:endParaRPr lang="pl-PL"/>
          </a:p>
        </p:txBody>
      </p:sp>
      <p:sp>
        <p:nvSpPr>
          <p:cNvPr id="3" name="Symbol zastępczy stopki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Let's play together like grandpa!</a:t>
            </a:r>
            <a:endParaRPr lang="pl-PL"/>
          </a:p>
        </p:txBody>
      </p:sp>
      <p:sp>
        <p:nvSpPr>
          <p:cNvPr id="23" name="Symbol zastępczy numeru slajd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609600" y="228600"/>
            <a:ext cx="8153400" cy="990600"/>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3C5433C-487B-43F3-94F6-6BC2F256B4A2}" type="datetime1">
              <a:rPr lang="pl-PL" smtClean="0"/>
              <a:pPr/>
              <a:t>2012-04-12</a:t>
            </a:fld>
            <a:endParaRPr lang="pl-PL"/>
          </a:p>
        </p:txBody>
      </p:sp>
      <p:sp>
        <p:nvSpPr>
          <p:cNvPr id="3" name="Symbol zastępczy stopki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Let's play together like grandpa!</a:t>
            </a:r>
            <a:endParaRPr lang="pl-PL"/>
          </a:p>
        </p:txBody>
      </p:sp>
      <p:sp>
        <p:nvSpPr>
          <p:cNvPr id="7" name="Prostokąt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ymbol zastępczy numeru slajdu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043608" y="5777880"/>
            <a:ext cx="7304856" cy="1080120"/>
          </a:xfrm>
        </p:spPr>
        <p:txBody>
          <a:bodyPr>
            <a:normAutofit/>
          </a:bodyPr>
          <a:lstStyle/>
          <a:p>
            <a:pPr algn="ctr"/>
            <a:r>
              <a:rPr lang="pl-PL" sz="1800" i="1" dirty="0" smtClean="0">
                <a:solidFill>
                  <a:schemeClr val="tx1"/>
                </a:solidFill>
              </a:rPr>
              <a:t>This project </a:t>
            </a:r>
            <a:r>
              <a:rPr lang="pl-PL" sz="1800" i="1" dirty="0" err="1" smtClean="0">
                <a:solidFill>
                  <a:schemeClr val="tx1"/>
                </a:solidFill>
              </a:rPr>
              <a:t>has</a:t>
            </a:r>
            <a:r>
              <a:rPr lang="pl-PL" sz="1800" i="1" dirty="0" smtClean="0">
                <a:solidFill>
                  <a:schemeClr val="tx1"/>
                </a:solidFill>
              </a:rPr>
              <a:t> </a:t>
            </a:r>
            <a:r>
              <a:rPr lang="pl-PL" sz="1800" i="1" dirty="0" err="1" smtClean="0">
                <a:solidFill>
                  <a:schemeClr val="tx1"/>
                </a:solidFill>
              </a:rPr>
              <a:t>been</a:t>
            </a:r>
            <a:r>
              <a:rPr lang="pl-PL" sz="1800" i="1" dirty="0" smtClean="0">
                <a:solidFill>
                  <a:schemeClr val="tx1"/>
                </a:solidFill>
              </a:rPr>
              <a:t> </a:t>
            </a:r>
            <a:r>
              <a:rPr lang="pl-PL" sz="1800" i="1" dirty="0" err="1" smtClean="0">
                <a:solidFill>
                  <a:schemeClr val="tx1"/>
                </a:solidFill>
              </a:rPr>
              <a:t>funded</a:t>
            </a:r>
            <a:r>
              <a:rPr lang="pl-PL" sz="1800" i="1" dirty="0" smtClean="0">
                <a:solidFill>
                  <a:schemeClr val="tx1"/>
                </a:solidFill>
              </a:rPr>
              <a:t> </a:t>
            </a:r>
            <a:r>
              <a:rPr lang="pl-PL" sz="1800" i="1" dirty="0" err="1" smtClean="0">
                <a:solidFill>
                  <a:schemeClr val="tx1"/>
                </a:solidFill>
              </a:rPr>
              <a:t>with</a:t>
            </a:r>
            <a:r>
              <a:rPr lang="pl-PL" sz="1800" i="1" dirty="0" smtClean="0">
                <a:solidFill>
                  <a:schemeClr val="tx1"/>
                </a:solidFill>
              </a:rPr>
              <a:t> </a:t>
            </a:r>
            <a:r>
              <a:rPr lang="pl-PL" sz="1800" i="1" dirty="0" err="1" smtClean="0">
                <a:solidFill>
                  <a:schemeClr val="tx1"/>
                </a:solidFill>
              </a:rPr>
              <a:t>support</a:t>
            </a:r>
            <a:r>
              <a:rPr lang="pl-PL" sz="1800" i="1" dirty="0" smtClean="0">
                <a:solidFill>
                  <a:schemeClr val="tx1"/>
                </a:solidFill>
              </a:rPr>
              <a:t> </a:t>
            </a:r>
            <a:r>
              <a:rPr lang="pl-PL" sz="1800" i="1" dirty="0" err="1" smtClean="0">
                <a:solidFill>
                  <a:schemeClr val="tx1"/>
                </a:solidFill>
              </a:rPr>
              <a:t>from</a:t>
            </a:r>
            <a:r>
              <a:rPr lang="pl-PL" sz="1800" i="1" dirty="0" smtClean="0">
                <a:solidFill>
                  <a:schemeClr val="tx1"/>
                </a:solidFill>
              </a:rPr>
              <a:t> the </a:t>
            </a:r>
            <a:r>
              <a:rPr lang="pl-PL" sz="1800" i="1" dirty="0" err="1" smtClean="0">
                <a:solidFill>
                  <a:schemeClr val="tx1"/>
                </a:solidFill>
              </a:rPr>
              <a:t>European</a:t>
            </a:r>
            <a:r>
              <a:rPr lang="pl-PL" sz="1800" i="1" dirty="0" smtClean="0">
                <a:solidFill>
                  <a:schemeClr val="tx1"/>
                </a:solidFill>
              </a:rPr>
              <a:t> </a:t>
            </a:r>
            <a:r>
              <a:rPr lang="pl-PL" sz="1800" i="1" dirty="0" err="1" smtClean="0">
                <a:solidFill>
                  <a:schemeClr val="tx1"/>
                </a:solidFill>
              </a:rPr>
              <a:t>Commission</a:t>
            </a:r>
            <a:r>
              <a:rPr lang="pl-PL" sz="1800" i="1" dirty="0" smtClean="0">
                <a:solidFill>
                  <a:schemeClr val="tx1"/>
                </a:solidFill>
              </a:rPr>
              <a:t>. This  </a:t>
            </a:r>
            <a:r>
              <a:rPr lang="pl-PL" sz="1800" i="1" dirty="0" err="1" smtClean="0">
                <a:solidFill>
                  <a:schemeClr val="tx1"/>
                </a:solidFill>
              </a:rPr>
              <a:t>publication</a:t>
            </a:r>
            <a:r>
              <a:rPr lang="pl-PL" sz="1800" i="1" dirty="0" smtClean="0">
                <a:solidFill>
                  <a:schemeClr val="tx1"/>
                </a:solidFill>
              </a:rPr>
              <a:t> </a:t>
            </a:r>
            <a:r>
              <a:rPr lang="pl-PL" sz="1800" i="1" dirty="0" err="1" smtClean="0">
                <a:solidFill>
                  <a:schemeClr val="tx1"/>
                </a:solidFill>
              </a:rPr>
              <a:t>reflects</a:t>
            </a:r>
            <a:r>
              <a:rPr lang="pl-PL" sz="1800" i="1" dirty="0" smtClean="0">
                <a:solidFill>
                  <a:schemeClr val="tx1"/>
                </a:solidFill>
              </a:rPr>
              <a:t> the </a:t>
            </a:r>
            <a:r>
              <a:rPr lang="pl-PL" sz="1800" i="1" dirty="0" err="1" smtClean="0">
                <a:solidFill>
                  <a:schemeClr val="tx1"/>
                </a:solidFill>
              </a:rPr>
              <a:t>views</a:t>
            </a:r>
            <a:r>
              <a:rPr lang="pl-PL" sz="1800" i="1" dirty="0" smtClean="0">
                <a:solidFill>
                  <a:schemeClr val="tx1"/>
                </a:solidFill>
              </a:rPr>
              <a:t> </a:t>
            </a:r>
            <a:r>
              <a:rPr lang="pl-PL" sz="1800" i="1" dirty="0" err="1" smtClean="0">
                <a:solidFill>
                  <a:schemeClr val="tx1"/>
                </a:solidFill>
              </a:rPr>
              <a:t>only</a:t>
            </a:r>
            <a:r>
              <a:rPr lang="pl-PL" sz="1800" i="1" dirty="0" smtClean="0">
                <a:solidFill>
                  <a:schemeClr val="tx1"/>
                </a:solidFill>
              </a:rPr>
              <a:t> the </a:t>
            </a:r>
            <a:r>
              <a:rPr lang="pl-PL" sz="1800" i="1" dirty="0" err="1" smtClean="0">
                <a:solidFill>
                  <a:schemeClr val="tx1"/>
                </a:solidFill>
              </a:rPr>
              <a:t>authors</a:t>
            </a:r>
            <a:r>
              <a:rPr lang="pl-PL" sz="1800" i="1" dirty="0" smtClean="0">
                <a:solidFill>
                  <a:schemeClr val="tx1"/>
                </a:solidFill>
              </a:rPr>
              <a:t> and the European </a:t>
            </a:r>
            <a:r>
              <a:rPr lang="pl-PL" sz="1800" i="1" dirty="0" err="1" smtClean="0">
                <a:solidFill>
                  <a:schemeClr val="tx1"/>
                </a:solidFill>
              </a:rPr>
              <a:t>Commission</a:t>
            </a:r>
            <a:r>
              <a:rPr lang="pl-PL" sz="1800" i="1" dirty="0" smtClean="0">
                <a:solidFill>
                  <a:schemeClr val="tx1"/>
                </a:solidFill>
              </a:rPr>
              <a:t>  </a:t>
            </a:r>
            <a:r>
              <a:rPr lang="pl-PL" sz="1800" i="1" dirty="0" err="1" smtClean="0">
                <a:solidFill>
                  <a:schemeClr val="tx1"/>
                </a:solidFill>
              </a:rPr>
              <a:t>cannot</a:t>
            </a:r>
            <a:r>
              <a:rPr lang="pl-PL" sz="1800" i="1" dirty="0" smtClean="0">
                <a:solidFill>
                  <a:schemeClr val="tx1"/>
                </a:solidFill>
              </a:rPr>
              <a:t> be </a:t>
            </a:r>
            <a:r>
              <a:rPr lang="pl-PL" sz="1800" i="1" dirty="0" err="1" smtClean="0">
                <a:solidFill>
                  <a:schemeClr val="tx1"/>
                </a:solidFill>
              </a:rPr>
              <a:t>held</a:t>
            </a:r>
            <a:r>
              <a:rPr lang="pl-PL" sz="1800" i="1" dirty="0" smtClean="0">
                <a:solidFill>
                  <a:schemeClr val="tx1"/>
                </a:solidFill>
              </a:rPr>
              <a:t> </a:t>
            </a:r>
            <a:r>
              <a:rPr lang="pl-PL" sz="1800" i="1" dirty="0" err="1" smtClean="0">
                <a:solidFill>
                  <a:schemeClr val="tx1"/>
                </a:solidFill>
              </a:rPr>
              <a:t>responsible</a:t>
            </a:r>
            <a:r>
              <a:rPr lang="pl-PL" sz="1800" i="1" dirty="0" smtClean="0">
                <a:solidFill>
                  <a:schemeClr val="tx1"/>
                </a:solidFill>
              </a:rPr>
              <a:t> for </a:t>
            </a:r>
            <a:r>
              <a:rPr lang="pl-PL" sz="1800" i="1" dirty="0" err="1" smtClean="0">
                <a:solidFill>
                  <a:schemeClr val="tx1"/>
                </a:solidFill>
              </a:rPr>
              <a:t>any</a:t>
            </a:r>
            <a:r>
              <a:rPr lang="pl-PL" sz="1800" i="1" dirty="0" smtClean="0">
                <a:solidFill>
                  <a:schemeClr val="tx1"/>
                </a:solidFill>
              </a:rPr>
              <a:t> </a:t>
            </a:r>
            <a:r>
              <a:rPr lang="pl-PL" sz="1800" i="1" dirty="0" err="1" smtClean="0">
                <a:solidFill>
                  <a:schemeClr val="tx1"/>
                </a:solidFill>
              </a:rPr>
              <a:t>use</a:t>
            </a:r>
            <a:r>
              <a:rPr lang="pl-PL" sz="1800" i="1" dirty="0" smtClean="0">
                <a:solidFill>
                  <a:schemeClr val="tx1"/>
                </a:solidFill>
              </a:rPr>
              <a:t> </a:t>
            </a:r>
            <a:r>
              <a:rPr lang="pl-PL" sz="1800" i="1" dirty="0" err="1" smtClean="0">
                <a:solidFill>
                  <a:schemeClr val="tx1"/>
                </a:solidFill>
              </a:rPr>
              <a:t>which</a:t>
            </a:r>
            <a:r>
              <a:rPr lang="pl-PL" sz="1800" i="1" dirty="0" smtClean="0">
                <a:solidFill>
                  <a:schemeClr val="tx1"/>
                </a:solidFill>
              </a:rPr>
              <a:t> </a:t>
            </a:r>
            <a:r>
              <a:rPr lang="pl-PL" sz="1800" i="1" dirty="0" err="1" smtClean="0">
                <a:solidFill>
                  <a:schemeClr val="tx1"/>
                </a:solidFill>
              </a:rPr>
              <a:t>may</a:t>
            </a:r>
            <a:r>
              <a:rPr lang="pl-PL" sz="1800" i="1" dirty="0" smtClean="0">
                <a:solidFill>
                  <a:schemeClr val="tx1"/>
                </a:solidFill>
              </a:rPr>
              <a:t> be made of the </a:t>
            </a:r>
            <a:r>
              <a:rPr lang="pl-PL" sz="1800" i="1" dirty="0" err="1" smtClean="0">
                <a:solidFill>
                  <a:schemeClr val="tx1"/>
                </a:solidFill>
              </a:rPr>
              <a:t>information</a:t>
            </a:r>
            <a:r>
              <a:rPr lang="pl-PL" sz="1800" i="1" dirty="0" smtClean="0">
                <a:solidFill>
                  <a:schemeClr val="tx1"/>
                </a:solidFill>
              </a:rPr>
              <a:t> </a:t>
            </a:r>
            <a:r>
              <a:rPr lang="pl-PL" sz="1800" i="1" dirty="0" err="1" smtClean="0">
                <a:solidFill>
                  <a:schemeClr val="tx1"/>
                </a:solidFill>
              </a:rPr>
              <a:t>conatained</a:t>
            </a:r>
            <a:r>
              <a:rPr lang="pl-PL" sz="1800" i="1" dirty="0" smtClean="0">
                <a:solidFill>
                  <a:schemeClr val="tx1"/>
                </a:solidFill>
              </a:rPr>
              <a:t> </a:t>
            </a:r>
            <a:r>
              <a:rPr lang="pl-PL" sz="1800" i="1" dirty="0" err="1" smtClean="0">
                <a:solidFill>
                  <a:schemeClr val="tx1"/>
                </a:solidFill>
              </a:rPr>
              <a:t>therein</a:t>
            </a:r>
            <a:r>
              <a:rPr lang="pl-PL" sz="1800" i="1" dirty="0" smtClean="0">
                <a:solidFill>
                  <a:schemeClr val="tx1"/>
                </a:solidFill>
              </a:rPr>
              <a:t>.</a:t>
            </a:r>
            <a:endParaRPr lang="pl-PL" sz="1800" i="1" dirty="0">
              <a:solidFill>
                <a:schemeClr val="tx1"/>
              </a:solidFill>
            </a:endParaRPr>
          </a:p>
        </p:txBody>
      </p:sp>
      <p:sp>
        <p:nvSpPr>
          <p:cNvPr id="2" name="Tytuł 1"/>
          <p:cNvSpPr>
            <a:spLocks noGrp="1"/>
          </p:cNvSpPr>
          <p:nvPr>
            <p:ph type="ctrTitle"/>
          </p:nvPr>
        </p:nvSpPr>
        <p:spPr>
          <a:xfrm>
            <a:off x="467544" y="1556792"/>
            <a:ext cx="8136904" cy="1499592"/>
          </a:xfrm>
        </p:spPr>
        <p:txBody>
          <a:bodyPr>
            <a:normAutofit fontScale="90000"/>
          </a:bodyPr>
          <a:lstStyle/>
          <a:p>
            <a:pPr algn="ctr"/>
            <a:r>
              <a:rPr lang="pl-PL" sz="5400" dirty="0" smtClean="0">
                <a:solidFill>
                  <a:schemeClr val="tx1"/>
                </a:solidFill>
                <a:latin typeface="Andalus" pitchFamily="2" charset="-78"/>
                <a:cs typeface="Andalus" pitchFamily="2" charset="-78"/>
              </a:rPr>
              <a:t>The Dodgeball Game</a:t>
            </a:r>
            <a:br>
              <a:rPr lang="pl-PL" sz="5400" dirty="0" smtClean="0">
                <a:solidFill>
                  <a:schemeClr val="tx1"/>
                </a:solidFill>
                <a:latin typeface="Andalus" pitchFamily="2" charset="-78"/>
                <a:cs typeface="Andalus" pitchFamily="2" charset="-78"/>
              </a:rPr>
            </a:br>
            <a:r>
              <a:rPr lang="pl-PL" sz="5400" dirty="0" smtClean="0">
                <a:solidFill>
                  <a:schemeClr val="tx1"/>
                </a:solidFill>
                <a:latin typeface="Andalus" pitchFamily="2" charset="-78"/>
                <a:cs typeface="Andalus" pitchFamily="2" charset="-78"/>
              </a:rPr>
              <a:t>„W dwa ognie”</a:t>
            </a:r>
            <a:endParaRPr lang="pl-PL" sz="5400" dirty="0">
              <a:solidFill>
                <a:schemeClr val="tx1"/>
              </a:solidFill>
              <a:latin typeface="Andalus" pitchFamily="2" charset="-78"/>
              <a:cs typeface="Andalus" pitchFamily="2" charset="-78"/>
            </a:endParaRPr>
          </a:p>
        </p:txBody>
      </p:sp>
      <p:pic>
        <p:nvPicPr>
          <p:cNvPr id="1026" name="Picture 2" descr="C:\Users\123\Desktop\logo euwiba\LLP Comenius_logo eng.jpg"/>
          <p:cNvPicPr>
            <a:picLocks noChangeAspect="1" noChangeArrowheads="1"/>
          </p:cNvPicPr>
          <p:nvPr/>
        </p:nvPicPr>
        <p:blipFill>
          <a:blip r:embed="rId3" cstate="print"/>
          <a:srcRect/>
          <a:stretch>
            <a:fillRect/>
          </a:stretch>
        </p:blipFill>
        <p:spPr bwMode="auto">
          <a:xfrm>
            <a:off x="251520" y="188640"/>
            <a:ext cx="1907704" cy="1056481"/>
          </a:xfrm>
          <a:prstGeom prst="rect">
            <a:avLst/>
          </a:prstGeom>
          <a:noFill/>
        </p:spPr>
      </p:pic>
      <p:pic>
        <p:nvPicPr>
          <p:cNvPr id="1027" name="Picture 3" descr="G:\w dwa ognie_1b\dwa ognie_1b_zmniejszone\DSCF0740.JPG"/>
          <p:cNvPicPr>
            <a:picLocks noChangeAspect="1" noChangeArrowheads="1"/>
          </p:cNvPicPr>
          <p:nvPr/>
        </p:nvPicPr>
        <p:blipFill>
          <a:blip r:embed="rId4" cstate="print"/>
          <a:srcRect/>
          <a:stretch>
            <a:fillRect/>
          </a:stretch>
        </p:blipFill>
        <p:spPr bwMode="auto">
          <a:xfrm>
            <a:off x="3203848" y="4005064"/>
            <a:ext cx="2407816" cy="16561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G:\w dwa ognie_1b\dwa ognie_1b_zmniejszone\DSCF0744.JPG"/>
          <p:cNvPicPr>
            <a:picLocks noChangeAspect="1" noChangeArrowheads="1"/>
          </p:cNvPicPr>
          <p:nvPr/>
        </p:nvPicPr>
        <p:blipFill>
          <a:blip r:embed="rId5" cstate="print"/>
          <a:srcRect/>
          <a:stretch>
            <a:fillRect/>
          </a:stretch>
        </p:blipFill>
        <p:spPr bwMode="auto">
          <a:xfrm>
            <a:off x="323528" y="3284984"/>
            <a:ext cx="2448272" cy="1872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5"/>
          <p:cNvPicPr>
            <a:picLocks noChangeAspect="1" noChangeArrowheads="1"/>
          </p:cNvPicPr>
          <p:nvPr/>
        </p:nvPicPr>
        <p:blipFill>
          <a:blip r:embed="rId6" cstate="print"/>
          <a:srcRect/>
          <a:stretch>
            <a:fillRect/>
          </a:stretch>
        </p:blipFill>
        <p:spPr bwMode="auto">
          <a:xfrm>
            <a:off x="7524328" y="188640"/>
            <a:ext cx="1198046" cy="1152128"/>
          </a:xfrm>
          <a:prstGeom prst="rect">
            <a:avLst/>
          </a:prstGeom>
          <a:noFill/>
          <a:ln w="9525">
            <a:noFill/>
            <a:miter lim="800000"/>
            <a:headEnd/>
            <a:tailEnd/>
          </a:ln>
        </p:spPr>
      </p:pic>
      <p:pic>
        <p:nvPicPr>
          <p:cNvPr id="4" name="Picture 2" descr="C:\Users\123\Desktop\w dwa ognie zdjęcia Ani\2012-03-27_200214.jpg"/>
          <p:cNvPicPr>
            <a:picLocks noChangeAspect="1" noChangeArrowheads="1"/>
          </p:cNvPicPr>
          <p:nvPr/>
        </p:nvPicPr>
        <p:blipFill>
          <a:blip r:embed="rId7" cstate="print"/>
          <a:srcRect/>
          <a:stretch>
            <a:fillRect/>
          </a:stretch>
        </p:blipFill>
        <p:spPr bwMode="auto">
          <a:xfrm>
            <a:off x="6084168" y="3356992"/>
            <a:ext cx="2702074" cy="18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m 10" descr="C:\Users\Portátil\Desktop\Nova pasta (2)\polonia-.icone.png"/>
          <p:cNvPicPr/>
          <p:nvPr/>
        </p:nvPicPr>
        <p:blipFill>
          <a:blip r:embed="rId8" cstate="print"/>
          <a:srcRect/>
          <a:stretch>
            <a:fillRect/>
          </a:stretch>
        </p:blipFill>
        <p:spPr bwMode="auto">
          <a:xfrm>
            <a:off x="3923928" y="188640"/>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188640"/>
            <a:ext cx="8153400" cy="990600"/>
          </a:xfrm>
        </p:spPr>
        <p:txBody>
          <a:bodyPr>
            <a:normAutofit/>
          </a:bodyPr>
          <a:lstStyle/>
          <a:p>
            <a:pPr algn="ctr"/>
            <a:r>
              <a:rPr lang="pl-PL" dirty="0" err="1" smtClean="0">
                <a:solidFill>
                  <a:schemeClr val="tx1"/>
                </a:solidFill>
                <a:latin typeface="Copperplate Gothic Bold" pitchFamily="34" charset="0"/>
              </a:rPr>
              <a:t>Beating</a:t>
            </a:r>
            <a:r>
              <a:rPr lang="pl-PL" dirty="0" smtClean="0">
                <a:solidFill>
                  <a:schemeClr val="tx1"/>
                </a:solidFill>
                <a:latin typeface="Copperplate Gothic Bold" pitchFamily="34" charset="0"/>
              </a:rPr>
              <a:t> the player</a:t>
            </a:r>
            <a:endParaRPr lang="pl-PL" dirty="0">
              <a:solidFill>
                <a:schemeClr val="tx1"/>
              </a:solidFill>
              <a:latin typeface="Copperplate Gothic Bold" pitchFamily="34" charset="0"/>
            </a:endParaRPr>
          </a:p>
        </p:txBody>
      </p:sp>
      <p:sp>
        <p:nvSpPr>
          <p:cNvPr id="3" name="Symbol zastępczy zawartości 2"/>
          <p:cNvSpPr>
            <a:spLocks noGrp="1"/>
          </p:cNvSpPr>
          <p:nvPr>
            <p:ph sz="quarter" idx="1"/>
          </p:nvPr>
        </p:nvSpPr>
        <p:spPr>
          <a:xfrm>
            <a:off x="251520" y="1628800"/>
            <a:ext cx="8531352" cy="4495800"/>
          </a:xfrm>
        </p:spPr>
        <p:txBody>
          <a:bodyPr>
            <a:normAutofit/>
          </a:bodyPr>
          <a:lstStyle/>
          <a:p>
            <a:r>
              <a:rPr lang="en-US" sz="3200" dirty="0" smtClean="0"/>
              <a:t>If any player hits the escaping opponent, the beaten person stands by his captain and helps him to </a:t>
            </a:r>
            <a:r>
              <a:rPr lang="pl-PL" sz="3200" i="1" dirty="0" smtClean="0"/>
              <a:t>‘</a:t>
            </a:r>
            <a:r>
              <a:rPr lang="en-US" sz="3200" i="1" dirty="0" smtClean="0"/>
              <a:t>heighten the fire</a:t>
            </a:r>
            <a:r>
              <a:rPr lang="pl-PL" sz="3200" i="1" dirty="0" smtClean="0"/>
              <a:t>’</a:t>
            </a:r>
            <a:r>
              <a:rPr lang="en-US" sz="3200" i="1" dirty="0" smtClean="0"/>
              <a:t>. </a:t>
            </a:r>
            <a:endParaRPr lang="pl-PL" sz="3200" i="1" dirty="0" smtClean="0"/>
          </a:p>
          <a:p>
            <a:endParaRPr lang="pl-PL" sz="2400" i="1" dirty="0" smtClean="0"/>
          </a:p>
          <a:p>
            <a:endParaRPr lang="pl-PL" sz="2400" dirty="0"/>
          </a:p>
        </p:txBody>
      </p:sp>
      <p:pic>
        <p:nvPicPr>
          <p:cNvPr id="5" name="Picture 2" descr="G:\w dwa ognie_1b\dwa ognie_1b_zmniejszone\DSCF0750.JPG"/>
          <p:cNvPicPr>
            <a:picLocks noChangeAspect="1" noChangeArrowheads="1"/>
          </p:cNvPicPr>
          <p:nvPr/>
        </p:nvPicPr>
        <p:blipFill>
          <a:blip r:embed="rId3" cstate="print">
            <a:lum contrast="10000"/>
          </a:blip>
          <a:srcRect/>
          <a:stretch>
            <a:fillRect/>
          </a:stretch>
        </p:blipFill>
        <p:spPr bwMode="auto">
          <a:xfrm>
            <a:off x="2267744" y="3429000"/>
            <a:ext cx="4752528" cy="3073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296144"/>
          </a:xfrm>
        </p:spPr>
        <p:txBody>
          <a:bodyPr>
            <a:normAutofit fontScale="90000"/>
          </a:bodyPr>
          <a:lstStyle/>
          <a:p>
            <a:pPr algn="ctr"/>
            <a:r>
              <a:rPr lang="pl-PL" dirty="0" err="1" smtClean="0">
                <a:solidFill>
                  <a:schemeClr val="tx1"/>
                </a:solidFill>
                <a:latin typeface="Copperplate Gothic Bold" pitchFamily="34" charset="0"/>
              </a:rPr>
              <a:t>What</a:t>
            </a:r>
            <a:r>
              <a:rPr lang="pl-PL" dirty="0" smtClean="0">
                <a:solidFill>
                  <a:schemeClr val="tx1"/>
                </a:solidFill>
                <a:latin typeface="Copperplate Gothic Bold" pitchFamily="34" charset="0"/>
              </a:rPr>
              <a:t> </a:t>
            </a:r>
            <a:r>
              <a:rPr lang="pl-PL" dirty="0" err="1" smtClean="0">
                <a:solidFill>
                  <a:schemeClr val="tx1"/>
                </a:solidFill>
                <a:latin typeface="Copperplate Gothic Bold" pitchFamily="34" charset="0"/>
              </a:rPr>
              <a:t>happens</a:t>
            </a:r>
            <a:r>
              <a:rPr lang="pl-PL" dirty="0" smtClean="0">
                <a:solidFill>
                  <a:schemeClr val="tx1"/>
                </a:solidFill>
                <a:latin typeface="Copperplate Gothic Bold" pitchFamily="34" charset="0"/>
              </a:rPr>
              <a:t> </a:t>
            </a:r>
            <a:r>
              <a:rPr lang="pl-PL" dirty="0" err="1" smtClean="0">
                <a:solidFill>
                  <a:schemeClr val="tx1"/>
                </a:solidFill>
                <a:latin typeface="Copperplate Gothic Bold" pitchFamily="34" charset="0"/>
              </a:rPr>
              <a:t>if</a:t>
            </a:r>
            <a:r>
              <a:rPr lang="pl-PL" dirty="0" smtClean="0">
                <a:solidFill>
                  <a:schemeClr val="tx1"/>
                </a:solidFill>
                <a:latin typeface="Copperplate Gothic Bold" pitchFamily="34" charset="0"/>
              </a:rPr>
              <a:t> the </a:t>
            </a:r>
            <a:r>
              <a:rPr lang="pl-PL" dirty="0" err="1" smtClean="0">
                <a:solidFill>
                  <a:schemeClr val="tx1"/>
                </a:solidFill>
                <a:latin typeface="Copperplate Gothic Bold" pitchFamily="34" charset="0"/>
              </a:rPr>
              <a:t>ball</a:t>
            </a:r>
            <a:r>
              <a:rPr lang="pl-PL" dirty="0" smtClean="0">
                <a:solidFill>
                  <a:schemeClr val="tx1"/>
                </a:solidFill>
                <a:latin typeface="Copperplate Gothic Bold" pitchFamily="34" charset="0"/>
              </a:rPr>
              <a:t>                </a:t>
            </a:r>
            <a:r>
              <a:rPr lang="pl-PL" dirty="0" err="1" smtClean="0">
                <a:solidFill>
                  <a:schemeClr val="tx1"/>
                </a:solidFill>
                <a:latin typeface="Copperplate Gothic Bold" pitchFamily="34" charset="0"/>
              </a:rPr>
              <a:t>is</a:t>
            </a:r>
            <a:r>
              <a:rPr lang="pl-PL" dirty="0" smtClean="0">
                <a:solidFill>
                  <a:schemeClr val="tx1"/>
                </a:solidFill>
                <a:latin typeface="Copperplate Gothic Bold" pitchFamily="34" charset="0"/>
              </a:rPr>
              <a:t> out of the field?</a:t>
            </a:r>
            <a:endParaRPr lang="pl-PL" dirty="0">
              <a:solidFill>
                <a:schemeClr val="tx1"/>
              </a:solidFill>
              <a:latin typeface="Copperplate Gothic Bold" pitchFamily="34" charset="0"/>
            </a:endParaRPr>
          </a:p>
        </p:txBody>
      </p:sp>
      <p:sp>
        <p:nvSpPr>
          <p:cNvPr id="3" name="Symbol zastępczy zawartości 2"/>
          <p:cNvSpPr>
            <a:spLocks noGrp="1"/>
          </p:cNvSpPr>
          <p:nvPr>
            <p:ph sz="quarter" idx="1"/>
          </p:nvPr>
        </p:nvSpPr>
        <p:spPr>
          <a:xfrm>
            <a:off x="179512" y="1700808"/>
            <a:ext cx="8586536" cy="4853136"/>
          </a:xfrm>
        </p:spPr>
        <p:txBody>
          <a:bodyPr>
            <a:normAutofit lnSpcReduction="10000"/>
          </a:bodyPr>
          <a:lstStyle/>
          <a:p>
            <a:r>
              <a:rPr lang="en-US" sz="3200" dirty="0" smtClean="0"/>
              <a:t>If the ball rolls out the field, nobody is allowed to run after it. The ball is taken by the captain on his part of the field.</a:t>
            </a:r>
            <a:endParaRPr lang="pl-PL" sz="3200" dirty="0" smtClean="0"/>
          </a:p>
          <a:p>
            <a:r>
              <a:rPr lang="pl-PL" sz="3200" dirty="0" smtClean="0"/>
              <a:t>The </a:t>
            </a:r>
            <a:r>
              <a:rPr lang="pl-PL" sz="3200" dirty="0" err="1" smtClean="0"/>
              <a:t>ball</a:t>
            </a:r>
            <a:r>
              <a:rPr lang="pl-PL" sz="3200" dirty="0" smtClean="0"/>
              <a:t> </a:t>
            </a:r>
            <a:r>
              <a:rPr lang="pl-PL" sz="3200" dirty="0" err="1" smtClean="0"/>
              <a:t>should</a:t>
            </a:r>
            <a:r>
              <a:rPr lang="pl-PL" sz="3200" dirty="0" smtClean="0"/>
              <a:t> be </a:t>
            </a:r>
            <a:r>
              <a:rPr lang="pl-PL" sz="3200" dirty="0" err="1" smtClean="0"/>
              <a:t>taken</a:t>
            </a:r>
            <a:r>
              <a:rPr lang="pl-PL" sz="3200" dirty="0" smtClean="0"/>
              <a:t> by the </a:t>
            </a:r>
            <a:r>
              <a:rPr lang="pl-PL" sz="3200" dirty="0" err="1" smtClean="0"/>
              <a:t>captain</a:t>
            </a:r>
            <a:r>
              <a:rPr lang="pl-PL" sz="3200" dirty="0" smtClean="0"/>
              <a:t> </a:t>
            </a:r>
            <a:r>
              <a:rPr lang="pl-PL" sz="3200" dirty="0" err="1" smtClean="0"/>
              <a:t>in</a:t>
            </a:r>
            <a:r>
              <a:rPr lang="pl-PL" sz="3200" dirty="0" smtClean="0"/>
              <a:t> </a:t>
            </a:r>
            <a:r>
              <a:rPr lang="pl-PL" sz="3200" dirty="0" err="1" smtClean="0"/>
              <a:t>whose</a:t>
            </a:r>
            <a:r>
              <a:rPr lang="pl-PL" sz="3200" dirty="0" smtClean="0"/>
              <a:t> </a:t>
            </a:r>
            <a:r>
              <a:rPr lang="pl-PL" sz="3200" dirty="0" err="1" smtClean="0"/>
              <a:t>direction</a:t>
            </a:r>
            <a:r>
              <a:rPr lang="pl-PL" sz="3200" dirty="0" smtClean="0"/>
              <a:t> </a:t>
            </a:r>
            <a:r>
              <a:rPr lang="pl-PL" sz="3200" dirty="0" err="1" smtClean="0"/>
              <a:t>it</a:t>
            </a:r>
            <a:r>
              <a:rPr lang="pl-PL" sz="3200" dirty="0" smtClean="0"/>
              <a:t> </a:t>
            </a:r>
            <a:r>
              <a:rPr lang="pl-PL" sz="3200" dirty="0" err="1" smtClean="0"/>
              <a:t>is</a:t>
            </a:r>
            <a:r>
              <a:rPr lang="pl-PL" sz="3200" dirty="0" smtClean="0"/>
              <a:t> rolling out.</a:t>
            </a:r>
            <a:r>
              <a:rPr lang="pt-PT" sz="3200" dirty="0" smtClean="0"/>
              <a:t> </a:t>
            </a:r>
            <a:endParaRPr lang="pl-PL" sz="3200" dirty="0" smtClean="0"/>
          </a:p>
          <a:p>
            <a:r>
              <a:rPr lang="pl-PL" sz="3200" dirty="0" smtClean="0"/>
              <a:t>The </a:t>
            </a:r>
            <a:r>
              <a:rPr lang="pl-PL" sz="3200" dirty="0" err="1" smtClean="0"/>
              <a:t>ball</a:t>
            </a:r>
            <a:r>
              <a:rPr lang="pl-PL" sz="3200" dirty="0" smtClean="0"/>
              <a:t> </a:t>
            </a:r>
            <a:r>
              <a:rPr lang="pl-PL" sz="3200" dirty="0" err="1" smtClean="0"/>
              <a:t>which</a:t>
            </a:r>
            <a:r>
              <a:rPr lang="pl-PL" sz="3200" dirty="0" smtClean="0"/>
              <a:t> </a:t>
            </a:r>
            <a:r>
              <a:rPr lang="pl-PL" sz="3200" dirty="0" err="1" smtClean="0"/>
              <a:t>is</a:t>
            </a:r>
            <a:r>
              <a:rPr lang="pl-PL" sz="3200" dirty="0" smtClean="0"/>
              <a:t> on out </a:t>
            </a:r>
            <a:r>
              <a:rPr lang="pl-PL" sz="3200" dirty="0" err="1" smtClean="0"/>
              <a:t>position</a:t>
            </a:r>
            <a:r>
              <a:rPr lang="pl-PL" sz="3200" dirty="0" smtClean="0"/>
              <a:t> </a:t>
            </a:r>
            <a:r>
              <a:rPr lang="pl-PL" sz="3200" dirty="0" err="1" smtClean="0"/>
              <a:t>can</a:t>
            </a:r>
            <a:r>
              <a:rPr lang="pl-PL" sz="3200" dirty="0" smtClean="0"/>
              <a:t> be </a:t>
            </a:r>
            <a:r>
              <a:rPr lang="pl-PL" sz="3200" dirty="0" err="1" smtClean="0"/>
              <a:t>captured</a:t>
            </a:r>
            <a:r>
              <a:rPr lang="pl-PL" sz="3200" dirty="0" smtClean="0"/>
              <a:t> by </a:t>
            </a:r>
            <a:r>
              <a:rPr lang="pl-PL" sz="3200" dirty="0" err="1" smtClean="0"/>
              <a:t>each</a:t>
            </a:r>
            <a:r>
              <a:rPr lang="pl-PL" sz="3200" dirty="0" smtClean="0"/>
              <a:t> of the </a:t>
            </a:r>
            <a:r>
              <a:rPr lang="pl-PL" sz="3200" dirty="0" err="1" smtClean="0"/>
              <a:t>players</a:t>
            </a:r>
            <a:r>
              <a:rPr lang="pl-PL" sz="3200" dirty="0" smtClean="0"/>
              <a:t> </a:t>
            </a:r>
            <a:r>
              <a:rPr lang="pl-PL" sz="3200" dirty="0" err="1" smtClean="0"/>
              <a:t>who</a:t>
            </a:r>
            <a:r>
              <a:rPr lang="pl-PL" sz="3200" dirty="0" smtClean="0"/>
              <a:t> </a:t>
            </a:r>
            <a:r>
              <a:rPr lang="pl-PL" sz="3200" dirty="0" err="1" smtClean="0"/>
              <a:t>are</a:t>
            </a:r>
            <a:r>
              <a:rPr lang="pl-PL" sz="3200" dirty="0" smtClean="0"/>
              <a:t> </a:t>
            </a:r>
            <a:r>
              <a:rPr lang="pl-PL" sz="3200" dirty="0" err="1" smtClean="0"/>
              <a:t>laying</a:t>
            </a:r>
            <a:r>
              <a:rPr lang="pl-PL" sz="3200" dirty="0" smtClean="0"/>
              <a:t> on the </a:t>
            </a:r>
            <a:r>
              <a:rPr lang="pl-PL" sz="3200" dirty="0" err="1" smtClean="0"/>
              <a:t>ground</a:t>
            </a:r>
            <a:r>
              <a:rPr lang="pl-PL" sz="3200" dirty="0" smtClean="0"/>
              <a:t> </a:t>
            </a:r>
            <a:r>
              <a:rPr lang="pl-PL" sz="3200" dirty="0" err="1" smtClean="0"/>
              <a:t>or</a:t>
            </a:r>
            <a:r>
              <a:rPr lang="pl-PL" sz="3200" dirty="0" smtClean="0"/>
              <a:t> </a:t>
            </a:r>
            <a:r>
              <a:rPr lang="pl-PL" sz="3200" dirty="0" err="1" smtClean="0"/>
              <a:t>having</a:t>
            </a:r>
            <a:r>
              <a:rPr lang="pl-PL" sz="3200" dirty="0" smtClean="0"/>
              <a:t> the </a:t>
            </a:r>
            <a:r>
              <a:rPr lang="pl-PL" sz="3200" dirty="0" err="1" smtClean="0"/>
              <a:t>feet</a:t>
            </a:r>
            <a:r>
              <a:rPr lang="pl-PL" sz="3200" dirty="0" smtClean="0"/>
              <a:t> on the field </a:t>
            </a:r>
            <a:r>
              <a:rPr lang="pl-PL" sz="3200" dirty="0" err="1" smtClean="0"/>
              <a:t>at</a:t>
            </a:r>
            <a:r>
              <a:rPr lang="pl-PL" sz="3200" dirty="0" smtClean="0"/>
              <a:t> the moment </a:t>
            </a:r>
            <a:r>
              <a:rPr lang="pl-PL" sz="3200" dirty="0" err="1" smtClean="0"/>
              <a:t>when</a:t>
            </a:r>
            <a:r>
              <a:rPr lang="pl-PL" sz="3200" dirty="0" smtClean="0"/>
              <a:t> the </a:t>
            </a:r>
            <a:r>
              <a:rPr lang="pl-PL" sz="3200" dirty="0" err="1" smtClean="0"/>
              <a:t>ball</a:t>
            </a:r>
            <a:r>
              <a:rPr lang="pl-PL" sz="3200" dirty="0" smtClean="0"/>
              <a:t> </a:t>
            </a:r>
            <a:r>
              <a:rPr lang="pl-PL" sz="3200" dirty="0" err="1" smtClean="0"/>
              <a:t>is</a:t>
            </a:r>
            <a:r>
              <a:rPr lang="pl-PL" sz="3200" dirty="0" smtClean="0"/>
              <a:t> </a:t>
            </a:r>
            <a:r>
              <a:rPr lang="pl-PL" sz="3200" dirty="0" err="1" smtClean="0"/>
              <a:t>crossing</a:t>
            </a:r>
            <a:r>
              <a:rPr lang="pl-PL" sz="3200" dirty="0" smtClean="0"/>
              <a:t> the </a:t>
            </a:r>
            <a:r>
              <a:rPr lang="pl-PL" sz="3200" dirty="0" err="1" smtClean="0"/>
              <a:t>border</a:t>
            </a:r>
            <a:r>
              <a:rPr lang="pl-PL" sz="3200" dirty="0" smtClean="0"/>
              <a:t> </a:t>
            </a:r>
            <a:r>
              <a:rPr lang="pl-PL" sz="3200" dirty="0" err="1" smtClean="0"/>
              <a:t>line</a:t>
            </a:r>
            <a:r>
              <a:rPr lang="pl-PL" sz="3200" dirty="0" smtClean="0"/>
              <a:t>.</a:t>
            </a:r>
            <a:r>
              <a:rPr lang="pt-PT" sz="3200" dirty="0" smtClean="0"/>
              <a:t> </a:t>
            </a:r>
            <a:endParaRPr lang="pl-PL" sz="3200" dirty="0" smtClean="0"/>
          </a:p>
          <a:p>
            <a:endParaRPr lang="pl-PL" dirty="0"/>
          </a:p>
        </p:txBody>
      </p:sp>
      <p:pic>
        <p:nvPicPr>
          <p:cNvPr id="2050" name="Picture 2" descr="C:\Users\Cedriczek (Czikita)\AppData\Local\Microsoft\Windows\Temporary Internet Files\Content.IE5\53H0GRKB\MC900333118[1].wmf"/>
          <p:cNvPicPr>
            <a:picLocks noChangeAspect="1" noChangeArrowheads="1"/>
          </p:cNvPicPr>
          <p:nvPr/>
        </p:nvPicPr>
        <p:blipFill>
          <a:blip r:embed="rId3" cstate="print"/>
          <a:srcRect/>
          <a:stretch>
            <a:fillRect/>
          </a:stretch>
        </p:blipFill>
        <p:spPr bwMode="auto">
          <a:xfrm>
            <a:off x="7524328" y="5634533"/>
            <a:ext cx="1922069" cy="122346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chemeClr val="tx1"/>
                </a:solidFill>
                <a:latin typeface="Copperplate Gothic Bold" pitchFamily="34" charset="0"/>
              </a:rPr>
              <a:t>The </a:t>
            </a:r>
            <a:r>
              <a:rPr lang="pl-PL" dirty="0" err="1" smtClean="0">
                <a:solidFill>
                  <a:schemeClr val="tx1"/>
                </a:solidFill>
                <a:latin typeface="Copperplate Gothic Bold" pitchFamily="34" charset="0"/>
              </a:rPr>
              <a:t>rules</a:t>
            </a:r>
            <a:r>
              <a:rPr lang="pl-PL" dirty="0" smtClean="0">
                <a:solidFill>
                  <a:schemeClr val="tx1"/>
                </a:solidFill>
                <a:latin typeface="Copperplate Gothic Bold" pitchFamily="34" charset="0"/>
              </a:rPr>
              <a:t> c.d.</a:t>
            </a:r>
            <a:endParaRPr lang="pl-PL" dirty="0">
              <a:solidFill>
                <a:schemeClr val="tx1"/>
              </a:solidFill>
              <a:latin typeface="Copperplate Gothic Bold" pitchFamily="34" charset="0"/>
            </a:endParaRPr>
          </a:p>
        </p:txBody>
      </p:sp>
      <p:sp>
        <p:nvSpPr>
          <p:cNvPr id="3" name="Symbol zastępczy zawartości 2"/>
          <p:cNvSpPr>
            <a:spLocks noGrp="1"/>
          </p:cNvSpPr>
          <p:nvPr>
            <p:ph sz="quarter" idx="1"/>
          </p:nvPr>
        </p:nvSpPr>
        <p:spPr>
          <a:xfrm>
            <a:off x="323528" y="1700808"/>
            <a:ext cx="8442520" cy="4495800"/>
          </a:xfrm>
        </p:spPr>
        <p:txBody>
          <a:bodyPr/>
          <a:lstStyle/>
          <a:p>
            <a:r>
              <a:rPr lang="en-US" sz="3200" dirty="0" smtClean="0"/>
              <a:t>After beating everyone, the captain goes in the field. He</a:t>
            </a:r>
            <a:r>
              <a:rPr lang="pl-PL" sz="3200" dirty="0" smtClean="0"/>
              <a:t>’s </a:t>
            </a:r>
            <a:r>
              <a:rPr lang="pl-PL" sz="3200" dirty="0" err="1" smtClean="0"/>
              <a:t>got</a:t>
            </a:r>
            <a:r>
              <a:rPr lang="pl-PL" sz="3200" dirty="0" smtClean="0"/>
              <a:t> the </a:t>
            </a:r>
            <a:r>
              <a:rPr lang="pl-PL" sz="3200" dirty="0" err="1" smtClean="0"/>
              <a:t>right</a:t>
            </a:r>
            <a:r>
              <a:rPr lang="pl-PL" sz="3200" dirty="0" smtClean="0"/>
              <a:t> to be </a:t>
            </a:r>
            <a:r>
              <a:rPr lang="en-US" sz="3200" dirty="0" smtClean="0"/>
              <a:t>beaten three times. This team wins, which earlier </a:t>
            </a:r>
            <a:r>
              <a:rPr lang="pl-PL" sz="3200" dirty="0" err="1" smtClean="0"/>
              <a:t>had</a:t>
            </a:r>
            <a:r>
              <a:rPr lang="pl-PL" sz="3200" dirty="0" smtClean="0"/>
              <a:t> </a:t>
            </a:r>
            <a:r>
              <a:rPr lang="en-US" sz="3200" dirty="0" smtClean="0"/>
              <a:t>eliminate</a:t>
            </a:r>
            <a:r>
              <a:rPr lang="pl-PL" sz="3200" dirty="0" smtClean="0"/>
              <a:t>d</a:t>
            </a:r>
            <a:r>
              <a:rPr lang="en-US" sz="3200" dirty="0" smtClean="0"/>
              <a:t> the opponents with their captain. If the game is supposed to continue, the winning team gets one point.</a:t>
            </a:r>
            <a:endParaRPr lang="pl-PL" sz="3200" dirty="0" smtClean="0"/>
          </a:p>
          <a:p>
            <a:endParaRPr lang="pl-PL" dirty="0" smtClean="0"/>
          </a:p>
          <a:p>
            <a:endParaRPr lang="pl-P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solidFill>
                  <a:schemeClr val="tx1"/>
                </a:solidFill>
                <a:latin typeface="Copperplate Gothic Bold" pitchFamily="34" charset="0"/>
              </a:rPr>
              <a:t>The </a:t>
            </a:r>
            <a:r>
              <a:rPr lang="pl-PL" dirty="0" err="1" smtClean="0">
                <a:solidFill>
                  <a:schemeClr val="tx1"/>
                </a:solidFill>
                <a:latin typeface="Copperplate Gothic Bold" pitchFamily="34" charset="0"/>
              </a:rPr>
              <a:t>captains</a:t>
            </a:r>
            <a:r>
              <a:rPr lang="pl-PL" dirty="0" smtClean="0">
                <a:solidFill>
                  <a:schemeClr val="tx1"/>
                </a:solidFill>
                <a:latin typeface="Copperplate Gothic Bold" pitchFamily="34" charset="0"/>
              </a:rPr>
              <a:t>’ </a:t>
            </a:r>
            <a:r>
              <a:rPr lang="pl-PL" dirty="0" err="1" smtClean="0">
                <a:solidFill>
                  <a:schemeClr val="tx1"/>
                </a:solidFill>
                <a:latin typeface="Copperplate Gothic Bold" pitchFamily="34" charset="0"/>
              </a:rPr>
              <a:t>final</a:t>
            </a:r>
            <a:r>
              <a:rPr lang="pl-PL" dirty="0" smtClean="0">
                <a:solidFill>
                  <a:schemeClr val="tx1"/>
                </a:solidFill>
                <a:latin typeface="Copperplate Gothic Bold" pitchFamily="34" charset="0"/>
              </a:rPr>
              <a:t> </a:t>
            </a:r>
            <a:r>
              <a:rPr lang="pl-PL" dirty="0" err="1" smtClean="0">
                <a:solidFill>
                  <a:schemeClr val="tx1"/>
                </a:solidFill>
                <a:latin typeface="Copperplate Gothic Bold" pitchFamily="34" charset="0"/>
              </a:rPr>
              <a:t>battle</a:t>
            </a:r>
            <a:endParaRPr lang="pl-PL" dirty="0">
              <a:solidFill>
                <a:schemeClr val="tx1"/>
              </a:solidFill>
              <a:latin typeface="Copperplate Gothic Bold" pitchFamily="34" charset="0"/>
            </a:endParaRPr>
          </a:p>
        </p:txBody>
      </p:sp>
      <p:pic>
        <p:nvPicPr>
          <p:cNvPr id="10242" name="Picture 2" descr="G:\w dwa ognie_1b\dwa ognie_1b_zmniejszone\DSCF0759.JPG"/>
          <p:cNvPicPr>
            <a:picLocks noGrp="1" noChangeAspect="1" noChangeArrowheads="1"/>
          </p:cNvPicPr>
          <p:nvPr>
            <p:ph sz="quarter" idx="1"/>
          </p:nvPr>
        </p:nvPicPr>
        <p:blipFill>
          <a:blip r:embed="rId3" cstate="print"/>
          <a:srcRect/>
          <a:stretch>
            <a:fillRect/>
          </a:stretch>
        </p:blipFill>
        <p:spPr bwMode="auto">
          <a:xfrm>
            <a:off x="2051720" y="1628800"/>
            <a:ext cx="4752528" cy="3719371"/>
          </a:xfrm>
          <a:prstGeom prst="rect">
            <a:avLst/>
          </a:prstGeom>
          <a:ln>
            <a:noFill/>
          </a:ln>
          <a:effectLst>
            <a:outerShdw blurRad="292100" dist="139700" dir="2700000" algn="tl" rotWithShape="0">
              <a:srgbClr val="333333">
                <a:alpha val="65000"/>
              </a:srgbClr>
            </a:outerShdw>
          </a:effectLst>
        </p:spPr>
      </p:pic>
      <p:sp>
        <p:nvSpPr>
          <p:cNvPr id="5" name="pole tekstowe 4"/>
          <p:cNvSpPr txBox="1"/>
          <p:nvPr/>
        </p:nvSpPr>
        <p:spPr>
          <a:xfrm>
            <a:off x="539552" y="5517232"/>
            <a:ext cx="8136904"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pl-PL" sz="2400" dirty="0" err="1" smtClean="0">
                <a:solidFill>
                  <a:schemeClr val="tx1"/>
                </a:solidFill>
              </a:rPr>
              <a:t>After</a:t>
            </a:r>
            <a:r>
              <a:rPr lang="pl-PL" sz="2400" dirty="0" smtClean="0">
                <a:solidFill>
                  <a:schemeClr val="tx1"/>
                </a:solidFill>
              </a:rPr>
              <a:t> </a:t>
            </a:r>
            <a:r>
              <a:rPr lang="pl-PL" sz="2400" dirty="0" err="1" smtClean="0">
                <a:solidFill>
                  <a:schemeClr val="tx1"/>
                </a:solidFill>
              </a:rPr>
              <a:t>beating</a:t>
            </a:r>
            <a:r>
              <a:rPr lang="pl-PL" sz="2400" dirty="0" smtClean="0">
                <a:solidFill>
                  <a:schemeClr val="tx1"/>
                </a:solidFill>
              </a:rPr>
              <a:t> </a:t>
            </a:r>
            <a:r>
              <a:rPr lang="pl-PL" sz="2400" dirty="0" err="1" smtClean="0">
                <a:solidFill>
                  <a:schemeClr val="tx1"/>
                </a:solidFill>
              </a:rPr>
              <a:t>all</a:t>
            </a:r>
            <a:r>
              <a:rPr lang="pl-PL" sz="2400" dirty="0" smtClean="0">
                <a:solidFill>
                  <a:schemeClr val="tx1"/>
                </a:solidFill>
              </a:rPr>
              <a:t> </a:t>
            </a:r>
            <a:r>
              <a:rPr lang="pl-PL" sz="2400" dirty="0" err="1" smtClean="0">
                <a:solidFill>
                  <a:schemeClr val="tx1"/>
                </a:solidFill>
              </a:rPr>
              <a:t>players</a:t>
            </a:r>
            <a:r>
              <a:rPr lang="pl-PL" sz="2400" dirty="0" smtClean="0">
                <a:solidFill>
                  <a:schemeClr val="tx1"/>
                </a:solidFill>
              </a:rPr>
              <a:t>, the </a:t>
            </a:r>
            <a:r>
              <a:rPr lang="pl-PL" sz="2400" dirty="0" err="1" smtClean="0">
                <a:solidFill>
                  <a:schemeClr val="tx1"/>
                </a:solidFill>
              </a:rPr>
              <a:t>two</a:t>
            </a:r>
            <a:r>
              <a:rPr lang="pl-PL" sz="2400" dirty="0" smtClean="0">
                <a:solidFill>
                  <a:schemeClr val="tx1"/>
                </a:solidFill>
              </a:rPr>
              <a:t> </a:t>
            </a:r>
            <a:r>
              <a:rPr lang="pl-PL" sz="2400" dirty="0" err="1" smtClean="0">
                <a:solidFill>
                  <a:schemeClr val="tx1"/>
                </a:solidFill>
              </a:rPr>
              <a:t>captains</a:t>
            </a:r>
            <a:r>
              <a:rPr lang="pl-PL" sz="2400" dirty="0" smtClean="0">
                <a:solidFill>
                  <a:schemeClr val="tx1"/>
                </a:solidFill>
              </a:rPr>
              <a:t> are </a:t>
            </a:r>
            <a:r>
              <a:rPr lang="pl-PL" sz="2400" dirty="0" err="1" smtClean="0">
                <a:solidFill>
                  <a:schemeClr val="tx1"/>
                </a:solidFill>
              </a:rPr>
              <a:t>fighting</a:t>
            </a:r>
            <a:r>
              <a:rPr lang="pl-PL" sz="2400" dirty="0" smtClean="0">
                <a:solidFill>
                  <a:schemeClr val="tx1"/>
                </a:solidFill>
              </a:rPr>
              <a:t> </a:t>
            </a:r>
            <a:r>
              <a:rPr lang="pl-PL" sz="2400" dirty="0" err="1" smtClean="0">
                <a:solidFill>
                  <a:schemeClr val="tx1"/>
                </a:solidFill>
              </a:rPr>
              <a:t>against</a:t>
            </a:r>
            <a:r>
              <a:rPr lang="pl-PL" sz="2400" dirty="0" smtClean="0">
                <a:solidFill>
                  <a:schemeClr val="tx1"/>
                </a:solidFill>
              </a:rPr>
              <a:t> </a:t>
            </a:r>
            <a:r>
              <a:rPr lang="pl-PL" sz="2400" dirty="0" err="1" smtClean="0">
                <a:solidFill>
                  <a:schemeClr val="tx1"/>
                </a:solidFill>
              </a:rPr>
              <a:t>each</a:t>
            </a:r>
            <a:r>
              <a:rPr lang="pl-PL" sz="2400" dirty="0" smtClean="0">
                <a:solidFill>
                  <a:schemeClr val="tx1"/>
                </a:solidFill>
              </a:rPr>
              <a:t> </a:t>
            </a:r>
            <a:r>
              <a:rPr lang="pl-PL" sz="2400" dirty="0" err="1" smtClean="0">
                <a:solidFill>
                  <a:schemeClr val="tx1"/>
                </a:solidFill>
              </a:rPr>
              <a:t>other</a:t>
            </a:r>
            <a:r>
              <a:rPr lang="pl-PL" sz="2400" dirty="0" smtClean="0">
                <a:solidFill>
                  <a:schemeClr val="tx1"/>
                </a:solidFill>
              </a:rPr>
              <a:t>. The looser </a:t>
            </a:r>
            <a:r>
              <a:rPr lang="pl-PL" sz="2400" dirty="0" err="1" smtClean="0">
                <a:solidFill>
                  <a:schemeClr val="tx1"/>
                </a:solidFill>
              </a:rPr>
              <a:t>is</a:t>
            </a:r>
            <a:r>
              <a:rPr lang="pl-PL" sz="2400" dirty="0" smtClean="0">
                <a:solidFill>
                  <a:schemeClr val="tx1"/>
                </a:solidFill>
              </a:rPr>
              <a:t> </a:t>
            </a:r>
            <a:r>
              <a:rPr lang="pl-PL" sz="2400" dirty="0" err="1" smtClean="0">
                <a:solidFill>
                  <a:schemeClr val="tx1"/>
                </a:solidFill>
              </a:rPr>
              <a:t>that</a:t>
            </a:r>
            <a:r>
              <a:rPr lang="pl-PL" sz="2400" dirty="0" smtClean="0">
                <a:solidFill>
                  <a:schemeClr val="tx1"/>
                </a:solidFill>
              </a:rPr>
              <a:t> </a:t>
            </a:r>
            <a:r>
              <a:rPr lang="pl-PL" sz="2400" dirty="0" err="1" smtClean="0">
                <a:solidFill>
                  <a:schemeClr val="tx1"/>
                </a:solidFill>
              </a:rPr>
              <a:t>who</a:t>
            </a:r>
            <a:r>
              <a:rPr lang="pl-PL" sz="2400" dirty="0" smtClean="0">
                <a:solidFill>
                  <a:schemeClr val="tx1"/>
                </a:solidFill>
              </a:rPr>
              <a:t> was hit 3 </a:t>
            </a:r>
            <a:r>
              <a:rPr lang="pl-PL" sz="2400" dirty="0" err="1" smtClean="0">
                <a:solidFill>
                  <a:schemeClr val="tx1"/>
                </a:solidFill>
              </a:rPr>
              <a:t>times</a:t>
            </a:r>
            <a:r>
              <a:rPr lang="pl-PL" sz="2400" dirty="0" smtClean="0">
                <a:solidFill>
                  <a:schemeClr val="tx1"/>
                </a:solidFill>
              </a:rPr>
              <a:t> </a:t>
            </a:r>
            <a:r>
              <a:rPr lang="pl-PL" sz="2400" dirty="0" err="1" smtClean="0">
                <a:solidFill>
                  <a:schemeClr val="tx1"/>
                </a:solidFill>
              </a:rPr>
              <a:t>with</a:t>
            </a:r>
            <a:r>
              <a:rPr lang="pl-PL" sz="2400" dirty="0" smtClean="0">
                <a:solidFill>
                  <a:schemeClr val="tx1"/>
                </a:solidFill>
              </a:rPr>
              <a:t> a </a:t>
            </a:r>
            <a:r>
              <a:rPr lang="pl-PL" sz="2400" dirty="0" err="1" smtClean="0">
                <a:solidFill>
                  <a:schemeClr val="tx1"/>
                </a:solidFill>
              </a:rPr>
              <a:t>ball</a:t>
            </a:r>
            <a:r>
              <a:rPr lang="pl-PL" sz="2400" dirty="0" smtClean="0">
                <a:solidFill>
                  <a:schemeClr val="tx1"/>
                </a:solidFill>
              </a:rPr>
              <a:t>.</a:t>
            </a:r>
            <a:endParaRPr lang="pl-PL" sz="24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chemeClr val="tx1"/>
                </a:solidFill>
                <a:latin typeface="Copperplate Gothic Bold" pitchFamily="34" charset="0"/>
              </a:rPr>
              <a:t>The </a:t>
            </a:r>
            <a:r>
              <a:rPr lang="pl-PL" dirty="0" err="1" smtClean="0">
                <a:solidFill>
                  <a:schemeClr val="tx1"/>
                </a:solidFill>
                <a:latin typeface="Copperplate Gothic Bold" pitchFamily="34" charset="0"/>
              </a:rPr>
              <a:t>end</a:t>
            </a:r>
            <a:r>
              <a:rPr lang="pl-PL" dirty="0" smtClean="0">
                <a:solidFill>
                  <a:schemeClr val="tx1"/>
                </a:solidFill>
                <a:latin typeface="Copperplate Gothic Bold" pitchFamily="34" charset="0"/>
              </a:rPr>
              <a:t> of the game</a:t>
            </a:r>
            <a:endParaRPr lang="pl-PL" dirty="0">
              <a:solidFill>
                <a:schemeClr val="tx1"/>
              </a:solidFill>
              <a:latin typeface="Copperplate Gothic Bold" pitchFamily="34" charset="0"/>
            </a:endParaRPr>
          </a:p>
        </p:txBody>
      </p:sp>
      <p:sp>
        <p:nvSpPr>
          <p:cNvPr id="3" name="Symbol zastępczy zawartości 2"/>
          <p:cNvSpPr>
            <a:spLocks noGrp="1"/>
          </p:cNvSpPr>
          <p:nvPr>
            <p:ph sz="quarter" idx="1"/>
          </p:nvPr>
        </p:nvSpPr>
        <p:spPr>
          <a:xfrm>
            <a:off x="251520" y="1600200"/>
            <a:ext cx="8712968" cy="4495800"/>
          </a:xfrm>
        </p:spPr>
        <p:txBody>
          <a:bodyPr>
            <a:normAutofit/>
          </a:bodyPr>
          <a:lstStyle/>
          <a:p>
            <a:r>
              <a:rPr lang="en-US" sz="2800" dirty="0" err="1" smtClean="0"/>
              <a:t>Th</a:t>
            </a:r>
            <a:r>
              <a:rPr lang="pl-PL" sz="2800" dirty="0" smtClean="0"/>
              <a:t>e </a:t>
            </a:r>
            <a:r>
              <a:rPr lang="pl-PL" sz="2800" dirty="0" err="1" smtClean="0"/>
              <a:t>winner</a:t>
            </a:r>
            <a:r>
              <a:rPr lang="pl-PL" sz="2800" dirty="0" smtClean="0"/>
              <a:t> </a:t>
            </a:r>
            <a:r>
              <a:rPr lang="pl-PL" sz="2800" dirty="0" err="1" smtClean="0"/>
              <a:t>is</a:t>
            </a:r>
            <a:r>
              <a:rPr lang="pl-PL" sz="2800" dirty="0" smtClean="0"/>
              <a:t> </a:t>
            </a:r>
            <a:r>
              <a:rPr lang="pl-PL" sz="2800" dirty="0" err="1" smtClean="0"/>
              <a:t>this</a:t>
            </a:r>
            <a:r>
              <a:rPr lang="pl-PL" sz="2800" dirty="0" smtClean="0"/>
              <a:t> team </a:t>
            </a:r>
            <a:r>
              <a:rPr lang="pl-PL" sz="2800" dirty="0" err="1" smtClean="0"/>
              <a:t>which</a:t>
            </a:r>
            <a:r>
              <a:rPr lang="en-US" sz="2800" dirty="0" smtClean="0"/>
              <a:t> </a:t>
            </a:r>
            <a:r>
              <a:rPr lang="pl-PL" sz="2800" dirty="0" err="1" smtClean="0"/>
              <a:t>had</a:t>
            </a:r>
            <a:r>
              <a:rPr lang="pl-PL" sz="2800" dirty="0" smtClean="0"/>
              <a:t> </a:t>
            </a:r>
            <a:r>
              <a:rPr lang="en-US" sz="2800" dirty="0" smtClean="0"/>
              <a:t>eliminate</a:t>
            </a:r>
            <a:r>
              <a:rPr lang="pl-PL" sz="2800" dirty="0" smtClean="0"/>
              <a:t>d</a:t>
            </a:r>
            <a:r>
              <a:rPr lang="en-US" sz="2800" dirty="0" smtClean="0"/>
              <a:t> </a:t>
            </a:r>
            <a:r>
              <a:rPr lang="pl-PL" sz="2800" dirty="0" err="1" smtClean="0"/>
              <a:t>earlier</a:t>
            </a:r>
            <a:r>
              <a:rPr lang="pl-PL" sz="2800" dirty="0" smtClean="0"/>
              <a:t> </a:t>
            </a:r>
            <a:r>
              <a:rPr lang="en-US" sz="2800" dirty="0" smtClean="0"/>
              <a:t>the opponents with their </a:t>
            </a:r>
            <a:r>
              <a:rPr lang="pl-PL" sz="2800" dirty="0" smtClean="0"/>
              <a:t> </a:t>
            </a:r>
            <a:r>
              <a:rPr lang="en-US" sz="2800" dirty="0" smtClean="0"/>
              <a:t>captain. If the game is supposed to continue, the winning team gets one point.</a:t>
            </a:r>
            <a:endParaRPr lang="pl-PL" sz="2800" dirty="0" smtClean="0"/>
          </a:p>
          <a:p>
            <a:endParaRPr lang="pl-PL" sz="2400" dirty="0"/>
          </a:p>
        </p:txBody>
      </p:sp>
      <p:pic>
        <p:nvPicPr>
          <p:cNvPr id="5" name="Picture 2" descr="G:\w dwa ognie_1b\dwa ognie_1b_zmniejszone\DSCF0763.JPG"/>
          <p:cNvPicPr>
            <a:picLocks noChangeAspect="1" noChangeArrowheads="1"/>
          </p:cNvPicPr>
          <p:nvPr/>
        </p:nvPicPr>
        <p:blipFill>
          <a:blip r:embed="rId3" cstate="print"/>
          <a:srcRect/>
          <a:stretch>
            <a:fillRect/>
          </a:stretch>
        </p:blipFill>
        <p:spPr bwMode="auto">
          <a:xfrm>
            <a:off x="4427984" y="3356992"/>
            <a:ext cx="4313453" cy="31740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Obraz 5" descr="sadfsdfsdfd.jpg"/>
          <p:cNvPicPr>
            <a:picLocks noChangeAspect="1"/>
          </p:cNvPicPr>
          <p:nvPr/>
        </p:nvPicPr>
        <p:blipFill>
          <a:blip r:embed="rId4" cstate="print"/>
          <a:stretch>
            <a:fillRect/>
          </a:stretch>
        </p:blipFill>
        <p:spPr>
          <a:xfrm>
            <a:off x="251520" y="3717032"/>
            <a:ext cx="3925840" cy="261180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8153400" cy="990600"/>
          </a:xfrm>
        </p:spPr>
        <p:txBody>
          <a:bodyPr/>
          <a:lstStyle/>
          <a:p>
            <a:pPr algn="ctr"/>
            <a:r>
              <a:rPr lang="pl-PL" dirty="0" err="1" smtClean="0">
                <a:solidFill>
                  <a:schemeClr val="tx1"/>
                </a:solidFill>
                <a:latin typeface="Copperplate Gothic Bold" pitchFamily="34" charset="0"/>
              </a:rPr>
              <a:t>Number</a:t>
            </a:r>
            <a:r>
              <a:rPr lang="pl-PL" dirty="0" smtClean="0">
                <a:solidFill>
                  <a:schemeClr val="tx1"/>
                </a:solidFill>
                <a:latin typeface="Copperplate Gothic Bold" pitchFamily="34" charset="0"/>
              </a:rPr>
              <a:t> of </a:t>
            </a:r>
            <a:r>
              <a:rPr lang="pl-PL" dirty="0" err="1" smtClean="0">
                <a:solidFill>
                  <a:schemeClr val="tx1"/>
                </a:solidFill>
                <a:latin typeface="Copperplate Gothic Bold" pitchFamily="34" charset="0"/>
              </a:rPr>
              <a:t>players</a:t>
            </a:r>
            <a:endParaRPr lang="pl-PL" dirty="0">
              <a:solidFill>
                <a:schemeClr val="tx1"/>
              </a:solidFill>
              <a:latin typeface="Copperplate Gothic Bold" pitchFamily="34" charset="0"/>
            </a:endParaRPr>
          </a:p>
        </p:txBody>
      </p:sp>
      <p:sp>
        <p:nvSpPr>
          <p:cNvPr id="6" name="Symbol zastępczy stopki 5"/>
          <p:cNvSpPr>
            <a:spLocks noGrp="1"/>
          </p:cNvSpPr>
          <p:nvPr>
            <p:ph type="ftr" sz="quarter" idx="11"/>
          </p:nvPr>
        </p:nvSpPr>
        <p:spPr>
          <a:xfrm>
            <a:off x="2411760" y="6492875"/>
            <a:ext cx="4196947" cy="365125"/>
          </a:xfrm>
        </p:spPr>
        <p:txBody>
          <a:bodyPr/>
          <a:lstStyle/>
          <a:p>
            <a:r>
              <a:rPr lang="en-US" sz="2000" dirty="0" smtClean="0">
                <a:solidFill>
                  <a:schemeClr val="bg2">
                    <a:lumMod val="25000"/>
                  </a:schemeClr>
                </a:solidFill>
              </a:rPr>
              <a:t>Let's play together like grandpa!</a:t>
            </a:r>
            <a:endParaRPr lang="pl-PL" sz="2000" dirty="0">
              <a:solidFill>
                <a:schemeClr val="bg2">
                  <a:lumMod val="25000"/>
                </a:schemeClr>
              </a:solidFill>
            </a:endParaRPr>
          </a:p>
        </p:txBody>
      </p:sp>
      <p:sp>
        <p:nvSpPr>
          <p:cNvPr id="3" name="Symbol zastępczy zawartości 2"/>
          <p:cNvSpPr>
            <a:spLocks noGrp="1"/>
          </p:cNvSpPr>
          <p:nvPr>
            <p:ph sz="quarter" idx="1"/>
          </p:nvPr>
        </p:nvSpPr>
        <p:spPr>
          <a:xfrm>
            <a:off x="611560" y="1556792"/>
            <a:ext cx="8136904" cy="4495800"/>
          </a:xfrm>
        </p:spPr>
        <p:txBody>
          <a:bodyPr>
            <a:normAutofit/>
          </a:bodyPr>
          <a:lstStyle/>
          <a:p>
            <a:r>
              <a:rPr lang="pl-PL" sz="3200" dirty="0" err="1" smtClean="0">
                <a:solidFill>
                  <a:srgbClr val="000000"/>
                </a:solidFill>
              </a:rPr>
              <a:t>Unlimited</a:t>
            </a:r>
            <a:r>
              <a:rPr lang="pl-PL" sz="3200" dirty="0" smtClean="0">
                <a:solidFill>
                  <a:srgbClr val="000000"/>
                </a:solidFill>
              </a:rPr>
              <a:t> but </a:t>
            </a:r>
            <a:r>
              <a:rPr lang="pl-PL" sz="3200" dirty="0" err="1" smtClean="0">
                <a:solidFill>
                  <a:srgbClr val="000000"/>
                </a:solidFill>
              </a:rPr>
              <a:t>it’s</a:t>
            </a:r>
            <a:r>
              <a:rPr lang="pl-PL" sz="3200" dirty="0" smtClean="0">
                <a:solidFill>
                  <a:srgbClr val="000000"/>
                </a:solidFill>
              </a:rPr>
              <a:t> </a:t>
            </a:r>
            <a:r>
              <a:rPr lang="pl-PL" sz="3200" dirty="0" err="1" smtClean="0">
                <a:solidFill>
                  <a:srgbClr val="000000"/>
                </a:solidFill>
              </a:rPr>
              <a:t>good</a:t>
            </a:r>
            <a:r>
              <a:rPr lang="pl-PL" sz="3200" dirty="0" smtClean="0">
                <a:solidFill>
                  <a:srgbClr val="000000"/>
                </a:solidFill>
              </a:rPr>
              <a:t> to </a:t>
            </a:r>
            <a:r>
              <a:rPr lang="pl-PL" sz="3200" dirty="0" err="1" smtClean="0">
                <a:solidFill>
                  <a:srgbClr val="000000"/>
                </a:solidFill>
              </a:rPr>
              <a:t>have</a:t>
            </a:r>
            <a:r>
              <a:rPr lang="pl-PL" sz="3200" dirty="0" smtClean="0">
                <a:solidFill>
                  <a:srgbClr val="000000"/>
                </a:solidFill>
              </a:rPr>
              <a:t> 11players </a:t>
            </a:r>
            <a:r>
              <a:rPr lang="pl-PL" sz="3200" dirty="0" err="1" smtClean="0">
                <a:solidFill>
                  <a:srgbClr val="000000"/>
                </a:solidFill>
              </a:rPr>
              <a:t>in</a:t>
            </a:r>
            <a:r>
              <a:rPr lang="pl-PL" sz="3200" dirty="0" smtClean="0">
                <a:solidFill>
                  <a:srgbClr val="000000"/>
                </a:solidFill>
              </a:rPr>
              <a:t> </a:t>
            </a:r>
            <a:r>
              <a:rPr lang="pl-PL" sz="3200" dirty="0" err="1" smtClean="0">
                <a:solidFill>
                  <a:srgbClr val="000000"/>
                </a:solidFill>
              </a:rPr>
              <a:t>each</a:t>
            </a:r>
            <a:r>
              <a:rPr lang="pl-PL" sz="3200" dirty="0" smtClean="0">
                <a:solidFill>
                  <a:srgbClr val="000000"/>
                </a:solidFill>
              </a:rPr>
              <a:t> team.</a:t>
            </a:r>
            <a:endParaRPr lang="pl-PL" sz="3200" dirty="0"/>
          </a:p>
        </p:txBody>
      </p:sp>
      <p:pic>
        <p:nvPicPr>
          <p:cNvPr id="5" name="Picture 2" descr="G:\w dwa ognie_1b\dwa ognie_1b_zmniejszone\DSCF0742.JPG"/>
          <p:cNvPicPr>
            <a:picLocks noChangeAspect="1" noChangeArrowheads="1"/>
          </p:cNvPicPr>
          <p:nvPr/>
        </p:nvPicPr>
        <p:blipFill>
          <a:blip r:embed="rId3" cstate="print"/>
          <a:srcRect/>
          <a:stretch>
            <a:fillRect/>
          </a:stretch>
        </p:blipFill>
        <p:spPr bwMode="auto">
          <a:xfrm>
            <a:off x="1763688" y="2852936"/>
            <a:ext cx="5694001" cy="3456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tx1"/>
                </a:solidFill>
                <a:latin typeface="Copperplate Gothic Bold" pitchFamily="34" charset="0"/>
              </a:rPr>
              <a:t>The </a:t>
            </a:r>
            <a:r>
              <a:rPr lang="pl-PL" dirty="0" err="1" smtClean="0">
                <a:solidFill>
                  <a:schemeClr val="tx1"/>
                </a:solidFill>
                <a:latin typeface="Copperplate Gothic Bold" pitchFamily="34" charset="0"/>
              </a:rPr>
              <a:t>age</a:t>
            </a:r>
            <a:r>
              <a:rPr lang="pl-PL" dirty="0" smtClean="0">
                <a:solidFill>
                  <a:schemeClr val="tx1"/>
                </a:solidFill>
                <a:latin typeface="Copperplate Gothic Bold" pitchFamily="34" charset="0"/>
              </a:rPr>
              <a:t> of the </a:t>
            </a:r>
            <a:r>
              <a:rPr lang="pl-PL" dirty="0" err="1" smtClean="0">
                <a:solidFill>
                  <a:schemeClr val="tx1"/>
                </a:solidFill>
                <a:latin typeface="Copperplate Gothic Bold" pitchFamily="34" charset="0"/>
              </a:rPr>
              <a:t>players</a:t>
            </a:r>
            <a:endParaRPr lang="pl-PL" dirty="0">
              <a:solidFill>
                <a:schemeClr val="tx1"/>
              </a:solidFill>
              <a:latin typeface="Copperplate Gothic Bold" pitchFamily="34" charset="0"/>
            </a:endParaRPr>
          </a:p>
        </p:txBody>
      </p:sp>
      <p:pic>
        <p:nvPicPr>
          <p:cNvPr id="24578" name="Picture 2" descr="Młodość - National Geographic PL"/>
          <p:cNvPicPr>
            <a:picLocks noChangeAspect="1" noChangeArrowheads="1"/>
          </p:cNvPicPr>
          <p:nvPr/>
        </p:nvPicPr>
        <p:blipFill>
          <a:blip r:embed="rId3" cstate="print"/>
          <a:srcRect/>
          <a:stretch>
            <a:fillRect/>
          </a:stretch>
        </p:blipFill>
        <p:spPr bwMode="auto">
          <a:xfrm>
            <a:off x="0" y="3573017"/>
            <a:ext cx="4427984" cy="3284984"/>
          </a:xfrm>
          <a:prstGeom prst="rect">
            <a:avLst/>
          </a:prstGeom>
          <a:ln>
            <a:noFill/>
          </a:ln>
          <a:effectLst>
            <a:softEdge rad="112500"/>
          </a:effectLst>
        </p:spPr>
      </p:pic>
      <p:sp>
        <p:nvSpPr>
          <p:cNvPr id="6" name="Wybuch  2 5"/>
          <p:cNvSpPr/>
          <p:nvPr/>
        </p:nvSpPr>
        <p:spPr>
          <a:xfrm rot="329891">
            <a:off x="2002808" y="1523090"/>
            <a:ext cx="6984776" cy="3600400"/>
          </a:xfrm>
          <a:prstGeom prst="irregularSeal2">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pl-PL" sz="3200" dirty="0" smtClean="0">
                <a:solidFill>
                  <a:schemeClr val="tx1"/>
                </a:solidFill>
              </a:rPr>
              <a:t>7-16 years old.</a:t>
            </a:r>
          </a:p>
          <a:p>
            <a:pPr algn="ctr"/>
            <a:endParaRPr lang="pl-P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chemeClr val="tx1"/>
                </a:solidFill>
                <a:latin typeface="Copperplate Gothic Bold" pitchFamily="34" charset="0"/>
              </a:rPr>
              <a:t>The places of the game</a:t>
            </a:r>
            <a:endParaRPr lang="pl-PL" dirty="0">
              <a:solidFill>
                <a:schemeClr val="tx1"/>
              </a:solidFill>
              <a:latin typeface="Copperplate Gothic Bold" pitchFamily="34" charset="0"/>
            </a:endParaRPr>
          </a:p>
        </p:txBody>
      </p:sp>
      <p:sp>
        <p:nvSpPr>
          <p:cNvPr id="22" name="Symbol zastępczy zawartości 21"/>
          <p:cNvSpPr>
            <a:spLocks noGrp="1"/>
          </p:cNvSpPr>
          <p:nvPr>
            <p:ph sz="quarter" idx="1"/>
          </p:nvPr>
        </p:nvSpPr>
        <p:spPr>
          <a:xfrm>
            <a:off x="467544" y="1772816"/>
            <a:ext cx="8295456" cy="4419600"/>
          </a:xfrm>
        </p:spPr>
        <p:txBody>
          <a:bodyPr/>
          <a:lstStyle/>
          <a:p>
            <a:r>
              <a:rPr lang="en-US" sz="3200" dirty="0" smtClean="0"/>
              <a:t>Outside (yard, pitch) </a:t>
            </a:r>
            <a:r>
              <a:rPr lang="pl-PL" sz="3200" dirty="0" err="1" smtClean="0"/>
              <a:t>or</a:t>
            </a:r>
            <a:r>
              <a:rPr lang="en-US" sz="3200" dirty="0" smtClean="0"/>
              <a:t> inside (gym)</a:t>
            </a:r>
            <a:r>
              <a:rPr lang="pl-PL" sz="3200" dirty="0" smtClean="0"/>
              <a:t>.</a:t>
            </a:r>
          </a:p>
          <a:p>
            <a:endParaRPr lang="pl-PL" dirty="0"/>
          </a:p>
        </p:txBody>
      </p:sp>
      <p:pic>
        <p:nvPicPr>
          <p:cNvPr id="1027" name="Picture 3" descr="C:\Users\123\Desktop\2012-03-27_203349.jpg"/>
          <p:cNvPicPr>
            <a:picLocks noChangeAspect="1" noChangeArrowheads="1"/>
          </p:cNvPicPr>
          <p:nvPr/>
        </p:nvPicPr>
        <p:blipFill>
          <a:blip r:embed="rId3" cstate="print"/>
          <a:srcRect/>
          <a:stretch>
            <a:fillRect/>
          </a:stretch>
        </p:blipFill>
        <p:spPr bwMode="auto">
          <a:xfrm>
            <a:off x="467544" y="2708920"/>
            <a:ext cx="3805506" cy="295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Obraz 7" descr="podwórko.jpg"/>
          <p:cNvPicPr>
            <a:picLocks noChangeAspect="1"/>
          </p:cNvPicPr>
          <p:nvPr/>
        </p:nvPicPr>
        <p:blipFill>
          <a:blip r:embed="rId4" cstate="print"/>
          <a:stretch>
            <a:fillRect/>
          </a:stretch>
        </p:blipFill>
        <p:spPr>
          <a:xfrm>
            <a:off x="4716016" y="2708920"/>
            <a:ext cx="3941510" cy="295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Prostokąt 23"/>
          <p:cNvSpPr/>
          <p:nvPr/>
        </p:nvSpPr>
        <p:spPr>
          <a:xfrm>
            <a:off x="755576" y="5805264"/>
            <a:ext cx="30243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dirty="0" smtClean="0">
              <a:solidFill>
                <a:schemeClr val="tx1"/>
              </a:solidFill>
            </a:endParaRPr>
          </a:p>
          <a:p>
            <a:pPr algn="ctr"/>
            <a:r>
              <a:rPr lang="pl-PL" b="1" dirty="0" err="1" smtClean="0">
                <a:solidFill>
                  <a:schemeClr val="tx1"/>
                </a:solidFill>
              </a:rPr>
              <a:t>Playground</a:t>
            </a:r>
            <a:r>
              <a:rPr lang="pl-PL" b="1" dirty="0" smtClean="0">
                <a:solidFill>
                  <a:schemeClr val="tx1"/>
                </a:solidFill>
              </a:rPr>
              <a:t>/ </a:t>
            </a:r>
            <a:r>
              <a:rPr lang="pl-PL" b="1" dirty="0" err="1" smtClean="0">
                <a:solidFill>
                  <a:schemeClr val="tx1"/>
                </a:solidFill>
              </a:rPr>
              <a:t>pitch</a:t>
            </a:r>
            <a:endParaRPr lang="pl-PL" b="1" dirty="0" smtClean="0">
              <a:solidFill>
                <a:schemeClr val="tx1"/>
              </a:solidFill>
            </a:endParaRPr>
          </a:p>
          <a:p>
            <a:pPr algn="ctr"/>
            <a:endParaRPr lang="pl-PL" dirty="0"/>
          </a:p>
        </p:txBody>
      </p:sp>
      <p:sp>
        <p:nvSpPr>
          <p:cNvPr id="25" name="Prostokąt 24"/>
          <p:cNvSpPr/>
          <p:nvPr/>
        </p:nvSpPr>
        <p:spPr>
          <a:xfrm>
            <a:off x="5148064" y="5805264"/>
            <a:ext cx="30243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dirty="0" smtClean="0">
              <a:solidFill>
                <a:schemeClr val="tx1"/>
              </a:solidFill>
            </a:endParaRPr>
          </a:p>
          <a:p>
            <a:pPr algn="ctr"/>
            <a:r>
              <a:rPr lang="pl-PL" b="1" dirty="0" smtClean="0">
                <a:solidFill>
                  <a:schemeClr val="tx1"/>
                </a:solidFill>
              </a:rPr>
              <a:t>Yard</a:t>
            </a:r>
            <a:endParaRPr lang="pl-PL" b="1" dirty="0" smtClean="0">
              <a:solidFill>
                <a:schemeClr val="tx1"/>
              </a:solidFill>
            </a:endParaRPr>
          </a:p>
          <a:p>
            <a:pPr algn="ctr"/>
            <a:endParaRPr lang="pl-P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260648"/>
            <a:ext cx="8229600" cy="780696"/>
          </a:xfrm>
        </p:spPr>
        <p:txBody>
          <a:bodyPr>
            <a:noAutofit/>
          </a:bodyPr>
          <a:lstStyle/>
          <a:p>
            <a:pPr algn="ctr"/>
            <a:r>
              <a:rPr lang="pl-PL" sz="4800" dirty="0" smtClean="0">
                <a:solidFill>
                  <a:schemeClr val="tx1"/>
                </a:solidFill>
                <a:latin typeface="Copperplate Gothic Bold" pitchFamily="34" charset="0"/>
              </a:rPr>
              <a:t>Equipment</a:t>
            </a:r>
            <a:endParaRPr lang="pl-PL" sz="4800" dirty="0">
              <a:solidFill>
                <a:schemeClr val="tx1"/>
              </a:solidFill>
              <a:latin typeface="Copperplate Gothic Bold" pitchFamily="34" charset="0"/>
            </a:endParaRPr>
          </a:p>
        </p:txBody>
      </p:sp>
      <p:sp>
        <p:nvSpPr>
          <p:cNvPr id="3" name="Symbol zastępczy zawartości 2"/>
          <p:cNvSpPr>
            <a:spLocks noGrp="1"/>
          </p:cNvSpPr>
          <p:nvPr>
            <p:ph sz="quarter" idx="1"/>
          </p:nvPr>
        </p:nvSpPr>
        <p:spPr>
          <a:xfrm>
            <a:off x="457200" y="1484784"/>
            <a:ext cx="8229600" cy="4752528"/>
          </a:xfrm>
        </p:spPr>
        <p:txBody>
          <a:bodyPr/>
          <a:lstStyle/>
          <a:p>
            <a:r>
              <a:rPr lang="pl-PL" dirty="0" err="1" smtClean="0"/>
              <a:t>Pitch</a:t>
            </a:r>
            <a:r>
              <a:rPr lang="pt-PT" dirty="0" smtClean="0"/>
              <a:t>: </a:t>
            </a:r>
            <a:r>
              <a:rPr lang="pl-PL" dirty="0" err="1" smtClean="0"/>
              <a:t>rectangular–size</a:t>
            </a:r>
            <a:r>
              <a:rPr lang="pl-PL" dirty="0" smtClean="0"/>
              <a:t>:</a:t>
            </a:r>
            <a:r>
              <a:rPr lang="pt-PT" dirty="0" smtClean="0"/>
              <a:t> 6-</a:t>
            </a:r>
            <a:r>
              <a:rPr lang="pl-PL" dirty="0" smtClean="0"/>
              <a:t>9</a:t>
            </a:r>
            <a:r>
              <a:rPr lang="pt-PT" dirty="0" smtClean="0"/>
              <a:t>x 12-</a:t>
            </a:r>
            <a:r>
              <a:rPr lang="pl-PL" dirty="0" smtClean="0"/>
              <a:t>18</a:t>
            </a:r>
            <a:r>
              <a:rPr lang="pt-PT" dirty="0" smtClean="0"/>
              <a:t> </a:t>
            </a:r>
            <a:r>
              <a:rPr lang="pl-PL" dirty="0" err="1" smtClean="0"/>
              <a:t>steps</a:t>
            </a:r>
            <a:r>
              <a:rPr lang="pl-PL" dirty="0" smtClean="0"/>
              <a:t> long</a:t>
            </a:r>
            <a:r>
              <a:rPr lang="pt-PT" dirty="0" smtClean="0"/>
              <a:t>; </a:t>
            </a:r>
            <a:r>
              <a:rPr lang="pl-PL" dirty="0" smtClean="0"/>
              <a:t>soft </a:t>
            </a:r>
            <a:r>
              <a:rPr lang="pl-PL" dirty="0" err="1" smtClean="0"/>
              <a:t>ball</a:t>
            </a:r>
            <a:r>
              <a:rPr lang="pl-PL" b="1" dirty="0" smtClean="0"/>
              <a:t>, </a:t>
            </a:r>
            <a:r>
              <a:rPr lang="en-US" dirty="0" smtClean="0"/>
              <a:t>an inflated ball, sashes in two </a:t>
            </a:r>
            <a:r>
              <a:rPr lang="en-US" dirty="0" err="1" smtClean="0"/>
              <a:t>colours</a:t>
            </a:r>
            <a:r>
              <a:rPr lang="en-US" dirty="0" smtClean="0"/>
              <a:t> and six flags for outlining the field.</a:t>
            </a:r>
            <a:endParaRPr lang="pl-PL" dirty="0"/>
          </a:p>
        </p:txBody>
      </p:sp>
      <p:pic>
        <p:nvPicPr>
          <p:cNvPr id="5" name="Picture 2" descr="C:\Users\123\Desktop\w dwa ognie zdjęcia Ani\2012-03-27_200214.jpg"/>
          <p:cNvPicPr>
            <a:picLocks noChangeAspect="1" noChangeArrowheads="1"/>
          </p:cNvPicPr>
          <p:nvPr/>
        </p:nvPicPr>
        <p:blipFill>
          <a:blip r:embed="rId3" cstate="print"/>
          <a:srcRect/>
          <a:stretch>
            <a:fillRect/>
          </a:stretch>
        </p:blipFill>
        <p:spPr bwMode="auto">
          <a:xfrm>
            <a:off x="683568" y="3140968"/>
            <a:ext cx="5544616" cy="3343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9" name="Łącznik prosty ze strzałką 8"/>
          <p:cNvCxnSpPr/>
          <p:nvPr/>
        </p:nvCxnSpPr>
        <p:spPr>
          <a:xfrm flipH="1">
            <a:off x="5148064" y="4077072"/>
            <a:ext cx="2736304"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pole tekstowe 11"/>
          <p:cNvSpPr txBox="1"/>
          <p:nvPr/>
        </p:nvSpPr>
        <p:spPr>
          <a:xfrm>
            <a:off x="7956376" y="3717032"/>
            <a:ext cx="1187624" cy="400110"/>
          </a:xfrm>
          <a:prstGeom prst="rect">
            <a:avLst/>
          </a:prstGeom>
          <a:noFill/>
        </p:spPr>
        <p:txBody>
          <a:bodyPr wrap="square" rtlCol="0">
            <a:spAutoFit/>
          </a:bodyPr>
          <a:lstStyle/>
          <a:p>
            <a:r>
              <a:rPr lang="pl-PL" sz="2000" dirty="0" smtClean="0"/>
              <a:t>LINES</a:t>
            </a:r>
            <a:endParaRPr lang="pl-PL" sz="2000" dirty="0"/>
          </a:p>
        </p:txBody>
      </p:sp>
      <p:cxnSp>
        <p:nvCxnSpPr>
          <p:cNvPr id="15" name="Łącznik prosty ze strzałką 14"/>
          <p:cNvCxnSpPr/>
          <p:nvPr/>
        </p:nvCxnSpPr>
        <p:spPr>
          <a:xfrm flipH="1">
            <a:off x="4067944" y="4077072"/>
            <a:ext cx="3888432" cy="21602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8" name="Picture 2" descr="http://t1.gstatic.com/images?q=tbn:ANd9GcRvANZe9PnTWNDoys5CcqclBwsuZpnPPKmYBALlNEDp__byxN1XPQ"/>
          <p:cNvPicPr>
            <a:picLocks noChangeAspect="1" noChangeArrowheads="1"/>
          </p:cNvPicPr>
          <p:nvPr/>
        </p:nvPicPr>
        <p:blipFill>
          <a:blip r:embed="rId4" cstate="print"/>
          <a:srcRect/>
          <a:stretch>
            <a:fillRect/>
          </a:stretch>
        </p:blipFill>
        <p:spPr bwMode="auto">
          <a:xfrm>
            <a:off x="7164288" y="4941168"/>
            <a:ext cx="1522081" cy="148855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chemeClr val="tx1"/>
                </a:solidFill>
                <a:latin typeface="Copperplate Gothic Bold" pitchFamily="34" charset="0"/>
              </a:rPr>
              <a:t>The aim of the game</a:t>
            </a:r>
            <a:endParaRPr lang="pl-PL" dirty="0">
              <a:solidFill>
                <a:schemeClr val="tx1"/>
              </a:solidFill>
              <a:latin typeface="Copperplate Gothic Bold" pitchFamily="34" charset="0"/>
            </a:endParaRPr>
          </a:p>
        </p:txBody>
      </p:sp>
      <p:sp>
        <p:nvSpPr>
          <p:cNvPr id="3" name="Symbol zastępczy zawartości 2"/>
          <p:cNvSpPr>
            <a:spLocks noGrp="1"/>
          </p:cNvSpPr>
          <p:nvPr>
            <p:ph sz="quarter" idx="1"/>
          </p:nvPr>
        </p:nvSpPr>
        <p:spPr>
          <a:xfrm>
            <a:off x="612648" y="1600200"/>
            <a:ext cx="8279832" cy="4495800"/>
          </a:xfrm>
        </p:spPr>
        <p:txBody>
          <a:bodyPr/>
          <a:lstStyle/>
          <a:p>
            <a:r>
              <a:rPr lang="pl-PL" dirty="0" smtClean="0"/>
              <a:t>T</a:t>
            </a:r>
            <a:r>
              <a:rPr lang="en-US" dirty="0" smtClean="0"/>
              <a:t>o eliminate the members of the opposing team on the other side of the field.</a:t>
            </a:r>
            <a:endParaRPr lang="pl-PL" dirty="0" smtClean="0"/>
          </a:p>
          <a:p>
            <a:endParaRPr lang="pl-PL" dirty="0"/>
          </a:p>
        </p:txBody>
      </p:sp>
      <p:pic>
        <p:nvPicPr>
          <p:cNvPr id="5" name="Obraz 4" descr="sadfsdfsdfd.jpg"/>
          <p:cNvPicPr>
            <a:picLocks noChangeAspect="1"/>
          </p:cNvPicPr>
          <p:nvPr/>
        </p:nvPicPr>
        <p:blipFill>
          <a:blip r:embed="rId3" cstate="print"/>
          <a:stretch>
            <a:fillRect/>
          </a:stretch>
        </p:blipFill>
        <p:spPr>
          <a:xfrm>
            <a:off x="1763688" y="2852936"/>
            <a:ext cx="5544616" cy="37096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smtClean="0">
                <a:solidFill>
                  <a:schemeClr val="tx1"/>
                </a:solidFill>
                <a:latin typeface="Copperplate Gothic Bold" pitchFamily="34" charset="0"/>
              </a:rPr>
              <a:t>The </a:t>
            </a:r>
            <a:r>
              <a:rPr lang="pl-PL" dirty="0" err="1" smtClean="0">
                <a:solidFill>
                  <a:schemeClr val="tx1"/>
                </a:solidFill>
                <a:latin typeface="Copperplate Gothic Bold" pitchFamily="34" charset="0"/>
              </a:rPr>
              <a:t>players</a:t>
            </a:r>
            <a:r>
              <a:rPr lang="pl-PL" dirty="0" smtClean="0">
                <a:solidFill>
                  <a:schemeClr val="tx1"/>
                </a:solidFill>
                <a:latin typeface="Copperplate Gothic Bold" pitchFamily="34" charset="0"/>
              </a:rPr>
              <a:t>’ </a:t>
            </a:r>
            <a:r>
              <a:rPr lang="pl-PL" dirty="0" err="1" smtClean="0">
                <a:solidFill>
                  <a:schemeClr val="tx1"/>
                </a:solidFill>
                <a:latin typeface="Copperplate Gothic Bold" pitchFamily="34" charset="0"/>
              </a:rPr>
              <a:t>position</a:t>
            </a:r>
            <a:endParaRPr lang="pl-PL" dirty="0">
              <a:solidFill>
                <a:schemeClr val="tx1"/>
              </a:solidFill>
              <a:latin typeface="Copperplate Gothic Bold" pitchFamily="34" charset="0"/>
            </a:endParaRPr>
          </a:p>
        </p:txBody>
      </p:sp>
      <p:sp>
        <p:nvSpPr>
          <p:cNvPr id="3" name="Symbol zastępczy zawartości 2"/>
          <p:cNvSpPr>
            <a:spLocks noGrp="1"/>
          </p:cNvSpPr>
          <p:nvPr>
            <p:ph sz="quarter" idx="1"/>
          </p:nvPr>
        </p:nvSpPr>
        <p:spPr>
          <a:xfrm>
            <a:off x="395536" y="1628800"/>
            <a:ext cx="8531352" cy="4495800"/>
          </a:xfrm>
        </p:spPr>
        <p:txBody>
          <a:bodyPr/>
          <a:lstStyle/>
          <a:p>
            <a:r>
              <a:rPr lang="pl-PL" dirty="0" smtClean="0"/>
              <a:t>The </a:t>
            </a:r>
            <a:r>
              <a:rPr lang="pl-PL" dirty="0" err="1" smtClean="0"/>
              <a:t>players</a:t>
            </a:r>
            <a:r>
              <a:rPr lang="pl-PL" dirty="0" smtClean="0"/>
              <a:t> </a:t>
            </a:r>
            <a:r>
              <a:rPr lang="pl-PL" dirty="0" err="1" smtClean="0"/>
              <a:t>are</a:t>
            </a:r>
            <a:r>
              <a:rPr lang="pl-PL" dirty="0" smtClean="0"/>
              <a:t> forming </a:t>
            </a:r>
            <a:r>
              <a:rPr lang="pl-PL" dirty="0" err="1" smtClean="0"/>
              <a:t>two</a:t>
            </a:r>
            <a:r>
              <a:rPr lang="pl-PL" dirty="0" smtClean="0"/>
              <a:t> </a:t>
            </a:r>
            <a:r>
              <a:rPr lang="pl-PL" dirty="0" err="1" smtClean="0"/>
              <a:t>equal</a:t>
            </a:r>
            <a:r>
              <a:rPr lang="pl-PL" dirty="0" smtClean="0"/>
              <a:t> </a:t>
            </a:r>
            <a:r>
              <a:rPr lang="pl-PL" dirty="0" err="1" smtClean="0"/>
              <a:t>teams</a:t>
            </a:r>
            <a:r>
              <a:rPr lang="pl-PL" dirty="0" smtClean="0"/>
              <a:t>.</a:t>
            </a:r>
          </a:p>
          <a:p>
            <a:r>
              <a:rPr lang="pl-PL" dirty="0" err="1" smtClean="0"/>
              <a:t>They’re</a:t>
            </a:r>
            <a:r>
              <a:rPr lang="pl-PL" dirty="0" smtClean="0"/>
              <a:t> </a:t>
            </a:r>
            <a:r>
              <a:rPr lang="pl-PL" dirty="0" err="1" smtClean="0"/>
              <a:t>choosing</a:t>
            </a:r>
            <a:r>
              <a:rPr lang="pl-PL" dirty="0" smtClean="0"/>
              <a:t> </a:t>
            </a:r>
            <a:r>
              <a:rPr lang="pl-PL" dirty="0" err="1" smtClean="0"/>
              <a:t>their</a:t>
            </a:r>
            <a:r>
              <a:rPr lang="pl-PL" dirty="0" smtClean="0"/>
              <a:t> </a:t>
            </a:r>
            <a:r>
              <a:rPr lang="pl-PL" dirty="0" err="1" smtClean="0"/>
              <a:t>captains</a:t>
            </a:r>
            <a:r>
              <a:rPr lang="pl-PL" dirty="0" smtClean="0"/>
              <a:t> </a:t>
            </a:r>
            <a:r>
              <a:rPr lang="pl-PL" dirty="0" err="1" smtClean="0"/>
              <a:t>called</a:t>
            </a:r>
            <a:r>
              <a:rPr lang="pl-PL" dirty="0" smtClean="0"/>
              <a:t> the </a:t>
            </a:r>
            <a:r>
              <a:rPr lang="pl-PL" dirty="0" err="1" smtClean="0"/>
              <a:t>kings</a:t>
            </a:r>
            <a:r>
              <a:rPr lang="pl-PL" dirty="0" smtClean="0"/>
              <a:t>. </a:t>
            </a:r>
            <a:r>
              <a:rPr lang="pl-PL" dirty="0" err="1" smtClean="0"/>
              <a:t>They’re</a:t>
            </a:r>
            <a:r>
              <a:rPr lang="pl-PL" dirty="0" smtClean="0"/>
              <a:t> standing </a:t>
            </a:r>
            <a:r>
              <a:rPr lang="pl-PL" dirty="0" err="1" smtClean="0"/>
              <a:t>in</a:t>
            </a:r>
            <a:r>
              <a:rPr lang="pl-PL" dirty="0" smtClean="0"/>
              <a:t> a </a:t>
            </a:r>
            <a:r>
              <a:rPr lang="pl-PL" dirty="0" err="1" smtClean="0"/>
              <a:t>loose</a:t>
            </a:r>
            <a:r>
              <a:rPr lang="pl-PL" dirty="0" smtClean="0"/>
              <a:t> </a:t>
            </a:r>
            <a:r>
              <a:rPr lang="pl-PL" dirty="0" err="1" smtClean="0"/>
              <a:t>cluster</a:t>
            </a:r>
            <a:r>
              <a:rPr lang="pl-PL" dirty="0" smtClean="0"/>
              <a:t>.</a:t>
            </a:r>
            <a:endParaRPr lang="pl-PL" dirty="0"/>
          </a:p>
        </p:txBody>
      </p:sp>
      <p:pic>
        <p:nvPicPr>
          <p:cNvPr id="4" name="Obraz 3" descr="C:\Users\123\Desktop\2012-01-30_200419.jpg"/>
          <p:cNvPicPr/>
          <p:nvPr/>
        </p:nvPicPr>
        <p:blipFill>
          <a:blip r:embed="rId3" cstate="print"/>
          <a:srcRect/>
          <a:stretch>
            <a:fillRect/>
          </a:stretch>
        </p:blipFill>
        <p:spPr bwMode="auto">
          <a:xfrm>
            <a:off x="539552" y="3284984"/>
            <a:ext cx="3816424" cy="2304256"/>
          </a:xfrm>
          <a:prstGeom prst="rect">
            <a:avLst/>
          </a:prstGeom>
          <a:ln>
            <a:noFill/>
          </a:ln>
          <a:effectLst>
            <a:outerShdw blurRad="292100" dist="139700" dir="2700000" algn="tl" rotWithShape="0">
              <a:srgbClr val="333333">
                <a:alpha val="65000"/>
              </a:srgbClr>
            </a:outerShdw>
          </a:effectLst>
        </p:spPr>
      </p:pic>
      <p:sp>
        <p:nvSpPr>
          <p:cNvPr id="7" name="pole tekstowe 6"/>
          <p:cNvSpPr txBox="1"/>
          <p:nvPr/>
        </p:nvSpPr>
        <p:spPr>
          <a:xfrm>
            <a:off x="1115616" y="5733256"/>
            <a:ext cx="280831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pl-PL" dirty="0" smtClean="0">
                <a:solidFill>
                  <a:schemeClr val="tx1"/>
                </a:solidFill>
              </a:rPr>
              <a:t>The </a:t>
            </a:r>
            <a:r>
              <a:rPr lang="pl-PL" dirty="0" err="1" smtClean="0">
                <a:solidFill>
                  <a:schemeClr val="tx1"/>
                </a:solidFill>
              </a:rPr>
              <a:t>players</a:t>
            </a:r>
            <a:r>
              <a:rPr lang="pl-PL" dirty="0" smtClean="0">
                <a:solidFill>
                  <a:schemeClr val="tx1"/>
                </a:solidFill>
              </a:rPr>
              <a:t>’ </a:t>
            </a:r>
            <a:r>
              <a:rPr lang="pl-PL" dirty="0" err="1" smtClean="0">
                <a:solidFill>
                  <a:schemeClr val="tx1"/>
                </a:solidFill>
              </a:rPr>
              <a:t>position</a:t>
            </a:r>
            <a:r>
              <a:rPr lang="pl-PL" dirty="0" smtClean="0">
                <a:solidFill>
                  <a:schemeClr val="tx1"/>
                </a:solidFill>
              </a:rPr>
              <a:t> </a:t>
            </a:r>
            <a:r>
              <a:rPr lang="pl-PL" dirty="0" err="1" smtClean="0">
                <a:solidFill>
                  <a:schemeClr val="tx1"/>
                </a:solidFill>
              </a:rPr>
              <a:t>in</a:t>
            </a:r>
            <a:r>
              <a:rPr lang="pl-PL" dirty="0" smtClean="0">
                <a:solidFill>
                  <a:schemeClr val="tx1"/>
                </a:solidFill>
              </a:rPr>
              <a:t> a game.</a:t>
            </a:r>
            <a:endParaRPr lang="pl-PL" dirty="0">
              <a:solidFill>
                <a:schemeClr val="tx1"/>
              </a:solidFill>
            </a:endParaRPr>
          </a:p>
        </p:txBody>
      </p:sp>
      <p:sp>
        <p:nvSpPr>
          <p:cNvPr id="9" name="pole tekstowe 8"/>
          <p:cNvSpPr txBox="1"/>
          <p:nvPr/>
        </p:nvSpPr>
        <p:spPr>
          <a:xfrm>
            <a:off x="5004048" y="5733256"/>
            <a:ext cx="3384376"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pl-PL" dirty="0" smtClean="0">
                <a:solidFill>
                  <a:schemeClr val="tx1"/>
                </a:solidFill>
              </a:rPr>
              <a:t>The </a:t>
            </a:r>
            <a:r>
              <a:rPr lang="pl-PL" dirty="0" err="1" smtClean="0">
                <a:solidFill>
                  <a:schemeClr val="tx1"/>
                </a:solidFill>
              </a:rPr>
              <a:t>players</a:t>
            </a:r>
            <a:r>
              <a:rPr lang="pl-PL" dirty="0" smtClean="0">
                <a:solidFill>
                  <a:schemeClr val="tx1"/>
                </a:solidFill>
              </a:rPr>
              <a:t> </a:t>
            </a:r>
            <a:r>
              <a:rPr lang="pl-PL" dirty="0" err="1" smtClean="0">
                <a:solidFill>
                  <a:schemeClr val="tx1"/>
                </a:solidFill>
              </a:rPr>
              <a:t>occupy</a:t>
            </a:r>
            <a:r>
              <a:rPr lang="pl-PL" dirty="0" smtClean="0">
                <a:solidFill>
                  <a:schemeClr val="tx1"/>
                </a:solidFill>
              </a:rPr>
              <a:t> the part of the </a:t>
            </a:r>
            <a:r>
              <a:rPr lang="pl-PL" dirty="0" err="1" smtClean="0">
                <a:solidFill>
                  <a:schemeClr val="tx1"/>
                </a:solidFill>
              </a:rPr>
              <a:t>pitch</a:t>
            </a:r>
            <a:r>
              <a:rPr lang="pl-PL" dirty="0" smtClean="0">
                <a:solidFill>
                  <a:schemeClr val="tx1"/>
                </a:solidFill>
              </a:rPr>
              <a:t> </a:t>
            </a:r>
            <a:r>
              <a:rPr lang="pl-PL" dirty="0" err="1" smtClean="0">
                <a:solidFill>
                  <a:schemeClr val="tx1"/>
                </a:solidFill>
              </a:rPr>
              <a:t>which</a:t>
            </a:r>
            <a:r>
              <a:rPr lang="pl-PL" dirty="0" smtClean="0">
                <a:solidFill>
                  <a:schemeClr val="tx1"/>
                </a:solidFill>
              </a:rPr>
              <a:t> was </a:t>
            </a:r>
            <a:r>
              <a:rPr lang="pl-PL" dirty="0" err="1" smtClean="0">
                <a:solidFill>
                  <a:schemeClr val="tx1"/>
                </a:solidFill>
              </a:rPr>
              <a:t>tossed</a:t>
            </a:r>
            <a:r>
              <a:rPr lang="pl-PL" dirty="0" smtClean="0">
                <a:solidFill>
                  <a:schemeClr val="tx1"/>
                </a:solidFill>
              </a:rPr>
              <a:t> out.</a:t>
            </a:r>
          </a:p>
          <a:p>
            <a:endParaRPr lang="pl-PL" dirty="0"/>
          </a:p>
        </p:txBody>
      </p:sp>
      <p:pic>
        <p:nvPicPr>
          <p:cNvPr id="1026" name="Picture 2" descr="C:\Users\123\Desktop\w dwa ognie zdjęcia Ani\2012-03-27_200121.jpg"/>
          <p:cNvPicPr>
            <a:picLocks noChangeAspect="1" noChangeArrowheads="1"/>
          </p:cNvPicPr>
          <p:nvPr/>
        </p:nvPicPr>
        <p:blipFill>
          <a:blip r:embed="rId4" cstate="print"/>
          <a:srcRect/>
          <a:stretch>
            <a:fillRect/>
          </a:stretch>
        </p:blipFill>
        <p:spPr bwMode="auto">
          <a:xfrm>
            <a:off x="4932040" y="3284984"/>
            <a:ext cx="3540495" cy="23042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60648"/>
            <a:ext cx="8229600" cy="708688"/>
          </a:xfrm>
        </p:spPr>
        <p:txBody>
          <a:bodyPr>
            <a:noAutofit/>
          </a:bodyPr>
          <a:lstStyle/>
          <a:p>
            <a:pPr algn="ctr"/>
            <a:r>
              <a:rPr lang="pl-PL" dirty="0" smtClean="0">
                <a:solidFill>
                  <a:schemeClr val="tx1"/>
                </a:solidFill>
                <a:latin typeface="Copperplate Gothic Bold" pitchFamily="34" charset="0"/>
              </a:rPr>
              <a:t>The </a:t>
            </a:r>
            <a:r>
              <a:rPr lang="pl-PL" dirty="0" err="1" smtClean="0">
                <a:solidFill>
                  <a:schemeClr val="tx1"/>
                </a:solidFill>
                <a:latin typeface="Copperplate Gothic Bold" pitchFamily="34" charset="0"/>
              </a:rPr>
              <a:t>captains</a:t>
            </a:r>
            <a:endParaRPr lang="pl-PL" dirty="0">
              <a:solidFill>
                <a:schemeClr val="tx1"/>
              </a:solidFill>
              <a:latin typeface="Copperplate Gothic Bold" pitchFamily="34" charset="0"/>
            </a:endParaRPr>
          </a:p>
        </p:txBody>
      </p:sp>
      <p:sp>
        <p:nvSpPr>
          <p:cNvPr id="3" name="Symbol zastępczy zawartości 2"/>
          <p:cNvSpPr>
            <a:spLocks noGrp="1"/>
          </p:cNvSpPr>
          <p:nvPr>
            <p:ph sz="quarter" idx="1"/>
          </p:nvPr>
        </p:nvSpPr>
        <p:spPr>
          <a:xfrm>
            <a:off x="251520" y="1628800"/>
            <a:ext cx="8686800" cy="4709120"/>
          </a:xfrm>
        </p:spPr>
        <p:txBody>
          <a:bodyPr>
            <a:normAutofit/>
          </a:bodyPr>
          <a:lstStyle/>
          <a:p>
            <a:r>
              <a:rPr lang="en-US" sz="2400" dirty="0" smtClean="0"/>
              <a:t>The captains fight for beginning </a:t>
            </a:r>
            <a:r>
              <a:rPr lang="pl-PL" sz="2400" dirty="0" smtClean="0"/>
              <a:t>of </a:t>
            </a:r>
            <a:r>
              <a:rPr lang="en-US" sz="2400" dirty="0" smtClean="0"/>
              <a:t>the game trying to throw the ball to </a:t>
            </a:r>
            <a:r>
              <a:rPr lang="pl-PL" sz="2400" dirty="0" err="1" smtClean="0"/>
              <a:t>their</a:t>
            </a:r>
            <a:r>
              <a:rPr lang="en-US" sz="2400" dirty="0" smtClean="0"/>
              <a:t> team tossed by the coordinator. </a:t>
            </a:r>
            <a:endParaRPr lang="pl-PL" sz="2400" dirty="0" smtClean="0"/>
          </a:p>
          <a:p>
            <a:r>
              <a:rPr lang="en-US" sz="2400" dirty="0" smtClean="0"/>
              <a:t>The captains stand behind the opponent's field and they </a:t>
            </a:r>
            <a:r>
              <a:rPr lang="pl-PL" sz="2400" i="1" dirty="0" smtClean="0"/>
              <a:t>‘</a:t>
            </a:r>
            <a:r>
              <a:rPr lang="en-US" sz="2400" i="1" dirty="0" smtClean="0"/>
              <a:t>take him in a crossfire</a:t>
            </a:r>
            <a:r>
              <a:rPr lang="pl-PL" sz="2400" i="1" dirty="0" smtClean="0"/>
              <a:t>’</a:t>
            </a:r>
            <a:r>
              <a:rPr lang="en-US" sz="2400" i="1" dirty="0" smtClean="0"/>
              <a:t> </a:t>
            </a:r>
            <a:r>
              <a:rPr lang="en-US" sz="2400" dirty="0" smtClean="0"/>
              <a:t>by throwing the ball from and to </a:t>
            </a:r>
            <a:r>
              <a:rPr lang="pl-PL" sz="2400" dirty="0" smtClean="0"/>
              <a:t> </a:t>
            </a:r>
            <a:r>
              <a:rPr lang="en-US" sz="2400" dirty="0" smtClean="0"/>
              <a:t>their teams.</a:t>
            </a:r>
            <a:endParaRPr lang="pl-PL" sz="2400" dirty="0"/>
          </a:p>
        </p:txBody>
      </p:sp>
      <p:pic>
        <p:nvPicPr>
          <p:cNvPr id="2050" name="Picture 2" descr="G:\w dwa ognie_1b\DSCF0747.JPG"/>
          <p:cNvPicPr>
            <a:picLocks noChangeAspect="1" noChangeArrowheads="1"/>
          </p:cNvPicPr>
          <p:nvPr/>
        </p:nvPicPr>
        <p:blipFill>
          <a:blip r:embed="rId3" cstate="print">
            <a:lum contrast="20000"/>
          </a:blip>
          <a:srcRect/>
          <a:stretch>
            <a:fillRect/>
          </a:stretch>
        </p:blipFill>
        <p:spPr bwMode="auto">
          <a:xfrm rot="5400000">
            <a:off x="5724128" y="3501008"/>
            <a:ext cx="3096346" cy="3096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G:\w dwa ognie_1b\DSCF0744.JPG"/>
          <p:cNvPicPr>
            <a:picLocks noChangeAspect="1" noChangeArrowheads="1"/>
          </p:cNvPicPr>
          <p:nvPr/>
        </p:nvPicPr>
        <p:blipFill>
          <a:blip r:embed="rId4" cstate="print">
            <a:lum contrast="20000"/>
          </a:blip>
          <a:srcRect/>
          <a:stretch>
            <a:fillRect/>
          </a:stretch>
        </p:blipFill>
        <p:spPr bwMode="auto">
          <a:xfrm>
            <a:off x="1043608" y="3861048"/>
            <a:ext cx="4416491" cy="273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0"/>
            <a:ext cx="8229600" cy="1152128"/>
          </a:xfrm>
        </p:spPr>
        <p:txBody>
          <a:bodyPr>
            <a:normAutofit/>
          </a:bodyPr>
          <a:lstStyle/>
          <a:p>
            <a:pPr algn="ctr"/>
            <a:r>
              <a:rPr lang="pl-PL" sz="4800" dirty="0" smtClean="0">
                <a:solidFill>
                  <a:schemeClr val="tx1"/>
                </a:solidFill>
                <a:latin typeface="Copperplate Gothic Bold" pitchFamily="34" charset="0"/>
              </a:rPr>
              <a:t>The </a:t>
            </a:r>
            <a:r>
              <a:rPr lang="pl-PL" sz="4800" dirty="0" err="1" smtClean="0">
                <a:solidFill>
                  <a:schemeClr val="tx1"/>
                </a:solidFill>
                <a:latin typeface="Copperplate Gothic Bold" pitchFamily="34" charset="0"/>
              </a:rPr>
              <a:t>rules</a:t>
            </a:r>
            <a:endParaRPr lang="pl-PL" sz="4800" dirty="0">
              <a:solidFill>
                <a:schemeClr val="tx1"/>
              </a:solidFill>
              <a:latin typeface="Copperplate Gothic Bold" pitchFamily="34" charset="0"/>
            </a:endParaRPr>
          </a:p>
        </p:txBody>
      </p:sp>
      <p:sp>
        <p:nvSpPr>
          <p:cNvPr id="3" name="Symbol zastępczy zawartości 2"/>
          <p:cNvSpPr>
            <a:spLocks noGrp="1"/>
          </p:cNvSpPr>
          <p:nvPr>
            <p:ph sz="quarter" idx="1"/>
          </p:nvPr>
        </p:nvSpPr>
        <p:spPr>
          <a:xfrm>
            <a:off x="0" y="1700808"/>
            <a:ext cx="8892480" cy="4781128"/>
          </a:xfrm>
        </p:spPr>
        <p:txBody>
          <a:bodyPr>
            <a:normAutofit fontScale="85000" lnSpcReduction="20000"/>
          </a:bodyPr>
          <a:lstStyle/>
          <a:p>
            <a:r>
              <a:rPr lang="en-US" dirty="0" smtClean="0"/>
              <a:t>The player, who catches the ball at the beginning of the game, throws it against the opponents. They protect themselves against hitting by ducking, jumping or escaping to the most distant angle of their field, trying not to cross its borderlines. </a:t>
            </a:r>
            <a:endParaRPr lang="pl-PL" dirty="0" smtClean="0"/>
          </a:p>
          <a:p>
            <a:endParaRPr lang="pl-PL" dirty="0" smtClean="0"/>
          </a:p>
          <a:p>
            <a:r>
              <a:rPr lang="en-US" dirty="0" smtClean="0"/>
              <a:t>Every player can get the knock-out ball for his team if he lies down having both feet on the field and he can reach the ball. </a:t>
            </a:r>
            <a:endParaRPr lang="pl-PL" dirty="0" smtClean="0"/>
          </a:p>
          <a:p>
            <a:endParaRPr lang="pl-PL" dirty="0" smtClean="0"/>
          </a:p>
          <a:p>
            <a:r>
              <a:rPr lang="en-US" dirty="0" smtClean="0"/>
              <a:t>The player, who rolls or come out of the field on both feet (or even one foot), is a „beaten” person. In this way, there are more and more players standing by the captain, and less and less players inside the field.</a:t>
            </a:r>
            <a:endParaRPr lang="pl-PL" dirty="0" smtClean="0"/>
          </a:p>
          <a:p>
            <a:endParaRPr lang="pl-PL" dirty="0" smtClean="0"/>
          </a:p>
          <a:p>
            <a:endParaRPr lang="pl-PL" dirty="0" smtClean="0"/>
          </a:p>
          <a:p>
            <a:endParaRPr lang="pl-PL" dirty="0"/>
          </a:p>
        </p:txBody>
      </p:sp>
      <p:pic>
        <p:nvPicPr>
          <p:cNvPr id="1028" name="Picture 4" descr="C:\Users\Cedriczek (Czikita)\AppData\Local\Microsoft\Windows\Temporary Internet Files\Content.IE5\53H0GRKB\MC900019306[1].wmf"/>
          <p:cNvPicPr>
            <a:picLocks noChangeAspect="1" noChangeArrowheads="1"/>
          </p:cNvPicPr>
          <p:nvPr/>
        </p:nvPicPr>
        <p:blipFill>
          <a:blip r:embed="rId3" cstate="print"/>
          <a:srcRect/>
          <a:stretch>
            <a:fillRect/>
          </a:stretch>
        </p:blipFill>
        <p:spPr bwMode="auto">
          <a:xfrm>
            <a:off x="6444208" y="188640"/>
            <a:ext cx="1224136" cy="106844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Kapitał">
  <a:themeElements>
    <a:clrScheme name="Kapitał">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Kapitał">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pita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Średni">
  <a:themeElements>
    <a:clrScheme name="Średni">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Średni">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Średni">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287</TotalTime>
  <Words>637</Words>
  <Application>Microsoft Office PowerPoint</Application>
  <PresentationFormat>Pokaz na ekranie (4:3)</PresentationFormat>
  <Paragraphs>59</Paragraphs>
  <Slides>14</Slides>
  <Notes>14</Notes>
  <HiddenSlides>0</HiddenSlides>
  <MMClips>0</MMClips>
  <ScaleCrop>false</ScaleCrop>
  <HeadingPairs>
    <vt:vector size="4" baseType="variant">
      <vt:variant>
        <vt:lpstr>Motyw</vt:lpstr>
      </vt:variant>
      <vt:variant>
        <vt:i4>2</vt:i4>
      </vt:variant>
      <vt:variant>
        <vt:lpstr>Tytuły slajdów</vt:lpstr>
      </vt:variant>
      <vt:variant>
        <vt:i4>14</vt:i4>
      </vt:variant>
    </vt:vector>
  </HeadingPairs>
  <TitlesOfParts>
    <vt:vector size="16" baseType="lpstr">
      <vt:lpstr>Kapitał</vt:lpstr>
      <vt:lpstr>Średni</vt:lpstr>
      <vt:lpstr>The Dodgeball Game „W dwa ognie”</vt:lpstr>
      <vt:lpstr>Number of players</vt:lpstr>
      <vt:lpstr>The age of the players</vt:lpstr>
      <vt:lpstr>The places of the game</vt:lpstr>
      <vt:lpstr>Equipment</vt:lpstr>
      <vt:lpstr>The aim of the game</vt:lpstr>
      <vt:lpstr>The players’ position</vt:lpstr>
      <vt:lpstr>The captains</vt:lpstr>
      <vt:lpstr>The rules</vt:lpstr>
      <vt:lpstr>Beating the player</vt:lpstr>
      <vt:lpstr>What happens if the ball                is out of the field?</vt:lpstr>
      <vt:lpstr>The rules c.d.</vt:lpstr>
      <vt:lpstr>The captains’ final battle</vt:lpstr>
      <vt:lpstr>The end of the game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Dwa ognie</dc:title>
  <dc:creator>123</dc:creator>
  <cp:lastModifiedBy>123</cp:lastModifiedBy>
  <cp:revision>43</cp:revision>
  <dcterms:created xsi:type="dcterms:W3CDTF">2012-03-24T21:21:00Z</dcterms:created>
  <dcterms:modified xsi:type="dcterms:W3CDTF">2012-04-12T16:42:23Z</dcterms:modified>
</cp:coreProperties>
</file>